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3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2210-A986-467C-A35B-8A2CB6A8E414}" type="datetimeFigureOut">
              <a:rPr lang="sk-SK" smtClean="0"/>
              <a:t>24.10.2018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5190-9EA7-4A83-B7B7-7FE3A9A363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269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2210-A986-467C-A35B-8A2CB6A8E414}" type="datetimeFigureOut">
              <a:rPr lang="sk-SK" smtClean="0"/>
              <a:t>24.10.2018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5190-9EA7-4A83-B7B7-7FE3A9A363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96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2210-A986-467C-A35B-8A2CB6A8E414}" type="datetimeFigureOut">
              <a:rPr lang="sk-SK" smtClean="0"/>
              <a:t>24.10.2018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5190-9EA7-4A83-B7B7-7FE3A9A363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9091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2210-A986-467C-A35B-8A2CB6A8E414}" type="datetimeFigureOut">
              <a:rPr lang="sk-SK" smtClean="0"/>
              <a:t>24.10.2018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5190-9EA7-4A83-B7B7-7FE3A9A363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240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2210-A986-467C-A35B-8A2CB6A8E414}" type="datetimeFigureOut">
              <a:rPr lang="sk-SK" smtClean="0"/>
              <a:t>24.10.2018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5190-9EA7-4A83-B7B7-7FE3A9A363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2753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2210-A986-467C-A35B-8A2CB6A8E414}" type="datetimeFigureOut">
              <a:rPr lang="sk-SK" smtClean="0"/>
              <a:t>24.10.2018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5190-9EA7-4A83-B7B7-7FE3A9A363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768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2210-A986-467C-A35B-8A2CB6A8E414}" type="datetimeFigureOut">
              <a:rPr lang="sk-SK" smtClean="0"/>
              <a:t>24.10.2018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5190-9EA7-4A83-B7B7-7FE3A9A363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643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2210-A986-467C-A35B-8A2CB6A8E414}" type="datetimeFigureOut">
              <a:rPr lang="sk-SK" smtClean="0"/>
              <a:t>24.10.2018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5190-9EA7-4A83-B7B7-7FE3A9A363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8835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2210-A986-467C-A35B-8A2CB6A8E414}" type="datetimeFigureOut">
              <a:rPr lang="sk-SK" smtClean="0"/>
              <a:t>24.10.2018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5190-9EA7-4A83-B7B7-7FE3A9A363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466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2210-A986-467C-A35B-8A2CB6A8E414}" type="datetimeFigureOut">
              <a:rPr lang="sk-SK" smtClean="0"/>
              <a:t>24.10.2018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5190-9EA7-4A83-B7B7-7FE3A9A363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22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2210-A986-467C-A35B-8A2CB6A8E414}" type="datetimeFigureOut">
              <a:rPr lang="sk-SK" smtClean="0"/>
              <a:t>24.10.2018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5190-9EA7-4A83-B7B7-7FE3A9A363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4341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82210-A986-467C-A35B-8A2CB6A8E414}" type="datetimeFigureOut">
              <a:rPr lang="sk-SK" smtClean="0"/>
              <a:t>24.10.2018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F5190-9EA7-4A83-B7B7-7FE3A9A363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187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35172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3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45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25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93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08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98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19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02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5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8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32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32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79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86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47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42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24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73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85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26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3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25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51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33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37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975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572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325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48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182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5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69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39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97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82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58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43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53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5016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Širokouhlá</PresentationFormat>
  <Paragraphs>0</Paragraphs>
  <Slides>40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Stanislav Marchevský</dc:creator>
  <cp:lastModifiedBy>Stanislav Marchevský</cp:lastModifiedBy>
  <cp:revision>8</cp:revision>
  <dcterms:created xsi:type="dcterms:W3CDTF">2018-10-24T18:56:33Z</dcterms:created>
  <dcterms:modified xsi:type="dcterms:W3CDTF">2018-10-24T19:23:35Z</dcterms:modified>
</cp:coreProperties>
</file>