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1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B25522-62E0-4EC0-8A69-C534675C7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062265-7389-4BD3-89F6-BE203F233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404FAED-D0DD-401E-9838-806612506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7E24-2506-479E-A17E-47F4BB3A7EA1}" type="datetimeFigureOut">
              <a:rPr lang="sk-SK" smtClean="0"/>
              <a:t>24.10.2018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E3D8ED5-C379-4293-8FF4-2EC2F06C8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A545B00-32C9-43EA-BE42-5161D7AFE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A922-CA85-4EB2-A06F-7425361295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781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707C1-5B2E-4A05-99B6-FEB2EF14A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F95F25BB-D000-4BB7-8C09-B62B48FBD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5F83355-791B-4FD3-88F6-096756DBC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7E24-2506-479E-A17E-47F4BB3A7EA1}" type="datetimeFigureOut">
              <a:rPr lang="sk-SK" smtClean="0"/>
              <a:t>24.10.2018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0EB8D7A-03B2-4AD9-A6D2-CC74F3F1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843E73A-4B76-4E8E-9BA0-3531E334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A922-CA85-4EB2-A06F-7425361295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7129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A68C52CF-8248-422B-9EA1-C0FB3DDBE0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3F129FCE-8EE1-4348-A33C-C7B2D6336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A03EC61-FE3A-4637-8B0A-23C9C10B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7E24-2506-479E-A17E-47F4BB3A7EA1}" type="datetimeFigureOut">
              <a:rPr lang="sk-SK" smtClean="0"/>
              <a:t>24.10.2018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29051D4-0456-4E3F-8F5A-7C27F160A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6EA83E1-838C-4D76-AEBC-CB4474AF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A922-CA85-4EB2-A06F-7425361295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522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AB3C9-F95D-4869-9EB3-74E180DF6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59147C-E488-4443-B7BE-402EB9B2D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D89890C-F218-48A5-B1C9-F2CE05BC5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7E24-2506-479E-A17E-47F4BB3A7EA1}" type="datetimeFigureOut">
              <a:rPr lang="sk-SK" smtClean="0"/>
              <a:t>24.10.2018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A4BC8DD-A198-4BBB-82EC-10D5B9E3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8D92E76-0BCC-4B27-9BC0-89E80885F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A922-CA85-4EB2-A06F-7425361295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869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FFCF8-DDFA-4E0F-BD4D-0871BFC29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94FC3EA-305D-4986-8393-4A2F225AC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1134DD2-87E7-49D6-B5DD-59986D1B7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7E24-2506-479E-A17E-47F4BB3A7EA1}" type="datetimeFigureOut">
              <a:rPr lang="sk-SK" smtClean="0"/>
              <a:t>24.10.2018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743CDC7-9378-4A34-85A4-3429C009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AAFECB8-99B5-40EB-AFB0-4B11AC00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A922-CA85-4EB2-A06F-7425361295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796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A620F7-E2AB-413C-9781-4E386B37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72BDFC0-E8E6-40D8-9052-8E737A8AC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0FA5713-E46A-4B4F-AA07-DABEB3585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EE74058-0063-48A6-87B8-AD67B0E1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7E24-2506-479E-A17E-47F4BB3A7EA1}" type="datetimeFigureOut">
              <a:rPr lang="sk-SK" smtClean="0"/>
              <a:t>24.10.2018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B8F533C-35D5-4EFE-BE5F-BD3A72D79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7F022B4-7FD7-4F65-8CB1-E8005B2F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A922-CA85-4EB2-A06F-7425361295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032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D28194-1150-466D-B8F9-8F2B81996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ADA8B81-D843-4539-91C7-FF80B6084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6DEB047-A0B4-4406-95F4-21997F9DC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5961206C-CFF2-41A3-8C7E-B649FCD4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402F897-12F7-4414-8032-AD4FCFE4F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0159732-50A4-4AE0-A526-F523A225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7E24-2506-479E-A17E-47F4BB3A7EA1}" type="datetimeFigureOut">
              <a:rPr lang="sk-SK" smtClean="0"/>
              <a:t>24.10.2018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5D7EE0B-922A-4F48-A51F-64634626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5243DCF4-3C58-46AA-BB30-C1AC3A09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A922-CA85-4EB2-A06F-7425361295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462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176D4D-FBCD-488C-820B-8254BB57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11D3068-A057-44D9-A878-30E475CF9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7E24-2506-479E-A17E-47F4BB3A7EA1}" type="datetimeFigureOut">
              <a:rPr lang="sk-SK" smtClean="0"/>
              <a:t>24.10.2018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B566851-30E8-464B-9A20-A45EF3BA5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914580D-9BA9-48FB-9E63-740DD61A3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A922-CA85-4EB2-A06F-7425361295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16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0C6ACE1-C404-433D-8E1F-445F6B13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7E24-2506-479E-A17E-47F4BB3A7EA1}" type="datetimeFigureOut">
              <a:rPr lang="sk-SK" smtClean="0"/>
              <a:t>24.10.2018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BE04023-0469-4656-A322-D06F2AA15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7185CA2-CA30-4DF7-84C4-2DE1642E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A922-CA85-4EB2-A06F-7425361295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927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E64CC-FD22-457E-BD8F-B17AA3BA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4410A45-1F6B-4B1C-9972-D4AD5964D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0C13D47A-595C-4310-A6E0-4D1417AC0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E9592A6-5EA3-495F-AC23-AB38A02D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7E24-2506-479E-A17E-47F4BB3A7EA1}" type="datetimeFigureOut">
              <a:rPr lang="sk-SK" smtClean="0"/>
              <a:t>24.10.2018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4F855B5-A00F-4391-985B-453266C99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646E3FB-0630-42B9-A40F-28D9E6564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A922-CA85-4EB2-A06F-7425361295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909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C404B1-ACE0-4ADE-9746-5D2EA35D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6FC3C78-925B-478B-8ACF-887D8C6E6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8D3A6E4F-D4FA-422C-BEB4-27013E84A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AD65545-7715-49AC-AB87-9F20BA84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7E24-2506-479E-A17E-47F4BB3A7EA1}" type="datetimeFigureOut">
              <a:rPr lang="sk-SK" smtClean="0"/>
              <a:t>24.10.2018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E835BBF-2D8C-4E2F-9249-0248212C5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AC66BA0-DD6A-441E-A1C5-550B8F952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A922-CA85-4EB2-A06F-7425361295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725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1702713-9B05-4506-8B78-3CB135A78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FAC10DC8-F108-4404-80B8-F0CFC5106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5B61F64-DE12-4D57-9DAB-4493C2EA0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07E24-2506-479E-A17E-47F4BB3A7EA1}" type="datetimeFigureOut">
              <a:rPr lang="sk-SK" smtClean="0"/>
              <a:t>24.10.2018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C678663-387D-4EDF-96F0-B2FB0373E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9452D05-F0E0-4445-9BBF-5396BF16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9A922-CA85-4EB2-A06F-7425361295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208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EF9B94-0E84-44CB-AC8A-9EC63144D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263296F-B88B-4F1D-AC4B-B6A0F7D4A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1" t="-3900" r="-6261" b="3900"/>
          <a:stretch/>
        </p:blipFill>
        <p:spPr>
          <a:xfrm>
            <a:off x="965266" y="-217295"/>
            <a:ext cx="15452033" cy="79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9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FD88F-F356-456C-A59F-6018A110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06D061A3-EC46-413C-9CC6-3A8973EF4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5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9A982-5F30-47E1-9EAF-45D56FF7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D43019BC-F993-4E4D-B0FF-DAABD609C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66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A8AAA6-6498-4483-B6A8-99E1B454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9EA81253-A5F3-432C-BC51-0B3E99CE2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52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11177-D81C-414C-9A57-5458F49F1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2532D3C7-26FA-400D-81E1-DF47E0728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55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9440DC-71CD-4236-B699-64014D26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AE401A1F-A46E-4387-A5F1-58A43673C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91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99E1F-7044-4E65-93AD-6835D2F9F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CFED6180-4C33-4E59-9E6C-8A85EED20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67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D6941D-6202-4BD6-A1C5-D265B22B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14B36F4D-1704-45C8-B6E3-C69510AE6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10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0B4E20-C922-41EE-B0CE-50628E52F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ADA14344-19AE-426F-BE63-CB2256383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147826-659B-4854-B47E-25B128D2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8720532D-20DF-46EA-BBEE-BB2C68FBD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46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6CADE-F1F1-4DDE-AAB9-F302A91E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3BB2DCE9-EBA4-4D35-97FC-4B6547EA7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72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071DA-B82F-4FA0-9B50-7C94940B3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E2107F37-60A2-4A2F-A458-450E92631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46922"/>
            <a:ext cx="14855687" cy="838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0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C99C78-5555-484C-93DC-6906FA2F1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81856677-9A97-421A-831D-D86ABC868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49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47ABC-6C18-4020-9893-44C3FC50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0C4D594C-7467-4AC8-B07B-01221441A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56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D5250-CCAC-41EB-9209-4D51F427C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ECA0CB4-7CFF-4905-9F12-4DBB3BDE6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23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77147D-D9EF-460A-9D2F-5B6821095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356C216D-977A-4F7A-BA38-D25189D5A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32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B9119D-C930-4DB5-896D-EF948CD9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41BCFA10-DBDC-4369-B88A-35F7E1EA4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54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351A4F-F5C0-4B3E-93B2-AF6F3043B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F74744C3-5D0C-44AE-9338-7F1908D0C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27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4BC7C-96A6-429D-A70F-9A12BE30D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4BD127-2DBD-4686-BBC7-6DACB6CC7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4733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56D16D-023A-46EC-8BE1-52E1D7346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5C4A4E68-E444-4598-A507-7A6C498F5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37" r="10245" b="4286"/>
          <a:stretch/>
        </p:blipFill>
        <p:spPr>
          <a:xfrm>
            <a:off x="1179443" y="198783"/>
            <a:ext cx="9819862" cy="66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52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BDCB9-33C1-4D85-BCDF-6A0C991A9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FC7AD7EE-88A6-44FD-AA3F-4239F35BC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48" r="10077" b="2995"/>
          <a:stretch/>
        </p:blipFill>
        <p:spPr>
          <a:xfrm>
            <a:off x="1179443" y="0"/>
            <a:ext cx="9700592" cy="665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65C9B7-F550-4360-AFA8-48F1CB11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6CCEF0B3-B521-466E-B1E6-E0A26B94F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08" r="10218" b="3631"/>
          <a:stretch/>
        </p:blipFill>
        <p:spPr>
          <a:xfrm>
            <a:off x="1232452" y="0"/>
            <a:ext cx="9713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36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7AAB22-13FF-42F8-B8A6-94B88C2C6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362CDBCC-CAE1-462A-B05C-3DC6814A3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616" t="934" r="10616" b="3380"/>
          <a:stretch/>
        </p:blipFill>
        <p:spPr>
          <a:xfrm>
            <a:off x="-4903464" y="0"/>
            <a:ext cx="17095464" cy="71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1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8834D-19EF-4729-8D1E-9B331FC7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B47E62A-4AD0-4A21-8AFE-44423D7AA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7AEEA43-796C-4FE0-B875-1A7E63C93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3444" y="-927652"/>
            <a:ext cx="15544800" cy="80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1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1A70A-C578-4596-8D6F-0EE162ED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E9DD5822-4341-45ED-AFC7-7945A4A2E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61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3BB446-78F1-4AC2-9277-78AFAC96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323326A0-5F20-41F8-B4F3-CA21DED18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9124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Širokouhlá</PresentationFormat>
  <Paragraphs>0</Paragraphs>
  <Slides>26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Stanislav Marchevský</dc:creator>
  <cp:lastModifiedBy>Stanislav Marchevský</cp:lastModifiedBy>
  <cp:revision>4</cp:revision>
  <dcterms:created xsi:type="dcterms:W3CDTF">2018-10-24T09:20:48Z</dcterms:created>
  <dcterms:modified xsi:type="dcterms:W3CDTF">2018-10-24T09:51:39Z</dcterms:modified>
</cp:coreProperties>
</file>