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1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008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664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9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889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098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312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70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382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03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460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008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FD3D7-32EA-4667-B247-B6A154A06B3F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CD2C-9650-4779-87ED-2D64B5AE5D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19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8697" y="94301"/>
            <a:ext cx="15897600" cy="74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9454" y="0"/>
            <a:ext cx="18288000" cy="957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383" y="0"/>
            <a:ext cx="14148000" cy="7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738" y="141413"/>
            <a:ext cx="15120000" cy="70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728" y="0"/>
            <a:ext cx="14669535" cy="77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2667" y="-245097"/>
            <a:ext cx="14724000" cy="82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815" y="-65988"/>
            <a:ext cx="14208000" cy="79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55" y="0"/>
            <a:ext cx="13104000" cy="75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691" y="75415"/>
            <a:ext cx="15696000" cy="73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5" y="377093"/>
            <a:ext cx="12209192" cy="7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Širokouhlá</PresentationFormat>
  <Paragraphs>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Marchevský</dc:creator>
  <cp:lastModifiedBy>Stanislav Marchevský</cp:lastModifiedBy>
  <cp:revision>10</cp:revision>
  <dcterms:created xsi:type="dcterms:W3CDTF">2018-10-24T20:32:36Z</dcterms:created>
  <dcterms:modified xsi:type="dcterms:W3CDTF">2018-10-24T21:29:04Z</dcterms:modified>
</cp:coreProperties>
</file>