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826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06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430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82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2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2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7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0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41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228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85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8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D8FB-108E-484C-AEB7-BB1247B7EBB1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9265-96E7-4A3A-9A15-BCE32D6BE9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7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t="6161"/>
          <a:stretch/>
        </p:blipFill>
        <p:spPr>
          <a:xfrm>
            <a:off x="-3048000" y="-1080656"/>
            <a:ext cx="18288000" cy="96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7381" y="-318654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3418" y="0"/>
            <a:ext cx="18288000" cy="86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0"/>
            <a:ext cx="18288000" cy="85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Širokouhlá</PresentationFormat>
  <Paragraphs>0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Marchevský</dc:creator>
  <cp:lastModifiedBy>Stanislav Marchevský</cp:lastModifiedBy>
  <cp:revision>13</cp:revision>
  <dcterms:created xsi:type="dcterms:W3CDTF">2018-10-24T19:43:09Z</dcterms:created>
  <dcterms:modified xsi:type="dcterms:W3CDTF">2018-10-24T20:23:45Z</dcterms:modified>
</cp:coreProperties>
</file>