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handoutMasterIdLst>
    <p:handoutMasterId r:id="rId18"/>
  </p:handoutMasterIdLst>
  <p:sldIdLst>
    <p:sldId id="877" r:id="rId2"/>
    <p:sldId id="879" r:id="rId3"/>
    <p:sldId id="885" r:id="rId4"/>
    <p:sldId id="888" r:id="rId5"/>
    <p:sldId id="887" r:id="rId6"/>
    <p:sldId id="889" r:id="rId7"/>
    <p:sldId id="886" r:id="rId8"/>
    <p:sldId id="881" r:id="rId9"/>
    <p:sldId id="883" r:id="rId10"/>
    <p:sldId id="884" r:id="rId11"/>
    <p:sldId id="878" r:id="rId12"/>
    <p:sldId id="880" r:id="rId13"/>
    <p:sldId id="874" r:id="rId14"/>
    <p:sldId id="875" r:id="rId15"/>
    <p:sldId id="882" r:id="rId16"/>
  </p:sldIdLst>
  <p:sldSz cx="9902825" cy="6858000"/>
  <p:notesSz cx="6662738" cy="9820275"/>
  <p:defaultTextStyle>
    <a:defPPr>
      <a:defRPr lang="en-AU"/>
    </a:defPPr>
    <a:lvl1pPr algn="l" rtl="0" fontAlgn="base">
      <a:spcBef>
        <a:spcPct val="20000"/>
      </a:spcBef>
      <a:spcAft>
        <a:spcPct val="0"/>
      </a:spcAft>
      <a:buClr>
        <a:schemeClr val="tx2"/>
      </a:buClr>
      <a:buSzPct val="75000"/>
      <a:buFont typeface="Monotype Sorts" pitchFamily="2" charset="2"/>
      <a:buChar char="n"/>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20000"/>
      </a:spcBef>
      <a:spcAft>
        <a:spcPct val="0"/>
      </a:spcAft>
      <a:buClr>
        <a:schemeClr val="tx2"/>
      </a:buClr>
      <a:buSzPct val="75000"/>
      <a:buFont typeface="Monotype Sorts" pitchFamily="2" charset="2"/>
      <a:buChar char="n"/>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20000"/>
      </a:spcBef>
      <a:spcAft>
        <a:spcPct val="0"/>
      </a:spcAft>
      <a:buClr>
        <a:schemeClr val="tx2"/>
      </a:buClr>
      <a:buSzPct val="75000"/>
      <a:buFont typeface="Monotype Sorts" pitchFamily="2" charset="2"/>
      <a:buChar char="n"/>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20000"/>
      </a:spcBef>
      <a:spcAft>
        <a:spcPct val="0"/>
      </a:spcAft>
      <a:buClr>
        <a:schemeClr val="tx2"/>
      </a:buClr>
      <a:buSzPct val="75000"/>
      <a:buFont typeface="Monotype Sorts" pitchFamily="2" charset="2"/>
      <a:buChar char="n"/>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20000"/>
      </a:spcBef>
      <a:spcAft>
        <a:spcPct val="0"/>
      </a:spcAft>
      <a:buClr>
        <a:schemeClr val="tx2"/>
      </a:buClr>
      <a:buSzPct val="75000"/>
      <a:buFont typeface="Monotype Sorts" pitchFamily="2" charset="2"/>
      <a:buChar char="n"/>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919191"/>
    <a:srgbClr val="CF0E30"/>
    <a:srgbClr val="EF9100"/>
    <a:srgbClr val="FFCC00"/>
    <a:srgbClr val="FFFF00"/>
    <a:srgbClr val="FFFFFF"/>
    <a:srgbClr val="33CC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68" autoAdjust="0"/>
  </p:normalViewPr>
  <p:slideViewPr>
    <p:cSldViewPr>
      <p:cViewPr>
        <p:scale>
          <a:sx n="66" d="100"/>
          <a:sy n="66" d="100"/>
        </p:scale>
        <p:origin x="-1123" y="-739"/>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602" y="-72"/>
      </p:cViewPr>
      <p:guideLst>
        <p:guide orient="horz" pos="3092"/>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5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spcBef>
                <a:spcPct val="0"/>
              </a:spcBef>
              <a:buClrTx/>
              <a:buSzTx/>
              <a:buFontTx/>
              <a:buNone/>
              <a:defRPr sz="1000" i="1">
                <a:effectLst/>
              </a:defRPr>
            </a:lvl1pPr>
          </a:lstStyle>
          <a:p>
            <a:endParaRPr lang="en-AU" altLang="sk-SK"/>
          </a:p>
        </p:txBody>
      </p:sp>
      <p:sp>
        <p:nvSpPr>
          <p:cNvPr id="3075" name="Rectangle 3"/>
          <p:cNvSpPr>
            <a:spLocks noGrp="1" noChangeArrowheads="1"/>
          </p:cNvSpPr>
          <p:nvPr>
            <p:ph type="dt" sz="quarter" idx="1"/>
          </p:nvPr>
        </p:nvSpPr>
        <p:spPr bwMode="auto">
          <a:xfrm>
            <a:off x="3775075" y="95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spcBef>
                <a:spcPct val="0"/>
              </a:spcBef>
              <a:buClrTx/>
              <a:buSzTx/>
              <a:buFontTx/>
              <a:buNone/>
              <a:defRPr sz="1000" i="1">
                <a:effectLst/>
              </a:defRPr>
            </a:lvl1pPr>
          </a:lstStyle>
          <a:p>
            <a:endParaRPr lang="en-AU" altLang="sk-SK"/>
          </a:p>
        </p:txBody>
      </p:sp>
      <p:sp>
        <p:nvSpPr>
          <p:cNvPr id="3076" name="Rectangle 4"/>
          <p:cNvSpPr>
            <a:spLocks noGrp="1" noChangeArrowheads="1"/>
          </p:cNvSpPr>
          <p:nvPr>
            <p:ph type="ftr" sz="quarter" idx="2"/>
          </p:nvPr>
        </p:nvSpPr>
        <p:spPr bwMode="auto">
          <a:xfrm>
            <a:off x="0" y="935037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spcBef>
                <a:spcPct val="0"/>
              </a:spcBef>
              <a:buClrTx/>
              <a:buSzTx/>
              <a:buFontTx/>
              <a:buNone/>
              <a:defRPr sz="1000" i="1">
                <a:effectLst/>
              </a:defRPr>
            </a:lvl1pPr>
          </a:lstStyle>
          <a:p>
            <a:endParaRPr lang="en-AU" altLang="sk-SK"/>
          </a:p>
        </p:txBody>
      </p:sp>
      <p:sp>
        <p:nvSpPr>
          <p:cNvPr id="3077" name="Rectangle 5"/>
          <p:cNvSpPr>
            <a:spLocks noGrp="1" noChangeArrowheads="1"/>
          </p:cNvSpPr>
          <p:nvPr>
            <p:ph type="sldNum" sz="quarter" idx="3"/>
          </p:nvPr>
        </p:nvSpPr>
        <p:spPr bwMode="auto">
          <a:xfrm>
            <a:off x="3775075" y="935037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spcBef>
                <a:spcPct val="0"/>
              </a:spcBef>
              <a:buClrTx/>
              <a:buSzTx/>
              <a:buFontTx/>
              <a:buNone/>
              <a:defRPr sz="1000" i="1">
                <a:effectLst/>
              </a:defRPr>
            </a:lvl1pPr>
          </a:lstStyle>
          <a:p>
            <a:fld id="{84E08A9A-650C-4594-AA1E-F733F30AD013}" type="slidenum">
              <a:rPr lang="en-AU" altLang="sk-SK"/>
              <a:pPr/>
              <a:t>‹#›</a:t>
            </a:fld>
            <a:endParaRPr lang="en-AU" altLang="sk-SK"/>
          </a:p>
        </p:txBody>
      </p:sp>
    </p:spTree>
    <p:extLst>
      <p:ext uri="{BB962C8B-B14F-4D97-AF65-F5344CB8AC3E}">
        <p14:creationId xmlns:p14="http://schemas.microsoft.com/office/powerpoint/2010/main" val="280017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eaLnBrk="0" hangingPunct="0">
              <a:spcBef>
                <a:spcPct val="0"/>
              </a:spcBef>
              <a:buClrTx/>
              <a:buSzTx/>
              <a:buFontTx/>
              <a:buNone/>
              <a:defRPr sz="1000" i="1">
                <a:effectLst/>
              </a:defRPr>
            </a:lvl1pPr>
          </a:lstStyle>
          <a:p>
            <a:endParaRPr lang="en-AU" altLang="sk-SK"/>
          </a:p>
        </p:txBody>
      </p:sp>
      <p:sp>
        <p:nvSpPr>
          <p:cNvPr id="2051" name="Rectangle 3"/>
          <p:cNvSpPr>
            <a:spLocks noGrp="1" noChangeArrowheads="1"/>
          </p:cNvSpPr>
          <p:nvPr>
            <p:ph type="dt" idx="1"/>
          </p:nvPr>
        </p:nvSpPr>
        <p:spPr bwMode="auto">
          <a:xfrm>
            <a:off x="3775075" y="95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62000" eaLnBrk="0" hangingPunct="0">
              <a:spcBef>
                <a:spcPct val="0"/>
              </a:spcBef>
              <a:buClrTx/>
              <a:buSzTx/>
              <a:buFontTx/>
              <a:buNone/>
              <a:defRPr sz="1000" i="1">
                <a:effectLst/>
              </a:defRPr>
            </a:lvl1pPr>
          </a:lstStyle>
          <a:p>
            <a:endParaRPr lang="en-AU" altLang="sk-SK"/>
          </a:p>
        </p:txBody>
      </p:sp>
      <p:sp>
        <p:nvSpPr>
          <p:cNvPr id="2052" name="Rectangle 4"/>
          <p:cNvSpPr>
            <a:spLocks noGrp="1" noChangeArrowheads="1"/>
          </p:cNvSpPr>
          <p:nvPr>
            <p:ph type="ftr" sz="quarter" idx="4"/>
          </p:nvPr>
        </p:nvSpPr>
        <p:spPr bwMode="auto">
          <a:xfrm>
            <a:off x="0" y="935037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eaLnBrk="0" hangingPunct="0">
              <a:spcBef>
                <a:spcPct val="0"/>
              </a:spcBef>
              <a:buClrTx/>
              <a:buSzTx/>
              <a:buFontTx/>
              <a:buNone/>
              <a:defRPr sz="1000" i="1">
                <a:effectLst/>
              </a:defRPr>
            </a:lvl1pPr>
          </a:lstStyle>
          <a:p>
            <a:endParaRPr lang="en-AU" altLang="sk-SK"/>
          </a:p>
        </p:txBody>
      </p:sp>
      <p:sp>
        <p:nvSpPr>
          <p:cNvPr id="2053" name="Rectangle 5"/>
          <p:cNvSpPr>
            <a:spLocks noGrp="1" noChangeArrowheads="1"/>
          </p:cNvSpPr>
          <p:nvPr>
            <p:ph type="sldNum" sz="quarter" idx="5"/>
          </p:nvPr>
        </p:nvSpPr>
        <p:spPr bwMode="auto">
          <a:xfrm>
            <a:off x="3775075" y="935037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62000" eaLnBrk="0" hangingPunct="0">
              <a:spcBef>
                <a:spcPct val="0"/>
              </a:spcBef>
              <a:buClrTx/>
              <a:buSzTx/>
              <a:buFontTx/>
              <a:buNone/>
              <a:defRPr sz="1000" i="1">
                <a:effectLst/>
              </a:defRPr>
            </a:lvl1pPr>
          </a:lstStyle>
          <a:p>
            <a:fld id="{E7786188-75F8-4D75-BA5F-B2CC5F8D6A0A}" type="slidenum">
              <a:rPr lang="en-AU" altLang="sk-SK"/>
              <a:pPr/>
              <a:t>‹#›</a:t>
            </a:fld>
            <a:endParaRPr lang="en-AU" altLang="sk-SK"/>
          </a:p>
        </p:txBody>
      </p:sp>
      <p:sp>
        <p:nvSpPr>
          <p:cNvPr id="2054" name="Rectangle 6"/>
          <p:cNvSpPr>
            <a:spLocks noGrp="1" noRot="1" noChangeAspect="1" noChangeArrowheads="1" noTextEdit="1"/>
          </p:cNvSpPr>
          <p:nvPr>
            <p:ph type="sldImg" idx="2"/>
          </p:nvPr>
        </p:nvSpPr>
        <p:spPr bwMode="auto">
          <a:xfrm>
            <a:off x="854075" y="860425"/>
            <a:ext cx="4956175" cy="343217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5" name="Rectangle 7"/>
          <p:cNvSpPr>
            <a:spLocks noGrp="1" noChangeArrowheads="1"/>
          </p:cNvSpPr>
          <p:nvPr>
            <p:ph type="body" sz="quarter" idx="3"/>
          </p:nvPr>
        </p:nvSpPr>
        <p:spPr bwMode="auto">
          <a:xfrm>
            <a:off x="889000" y="4667250"/>
            <a:ext cx="488473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AU" altLang="sk-SK" smtClean="0"/>
              <a:t>Click to edit Master text styles</a:t>
            </a:r>
          </a:p>
          <a:p>
            <a:pPr lvl="0"/>
            <a:r>
              <a:rPr lang="en-AU" altLang="sk-SK" smtClean="0"/>
              <a:t>Second level</a:t>
            </a:r>
          </a:p>
          <a:p>
            <a:pPr lvl="0"/>
            <a:r>
              <a:rPr lang="en-AU" altLang="sk-SK" smtClean="0"/>
              <a:t>Third level</a:t>
            </a:r>
          </a:p>
          <a:p>
            <a:pPr lvl="0"/>
            <a:r>
              <a:rPr lang="en-AU" altLang="sk-SK" smtClean="0"/>
              <a:t>Fourth level</a:t>
            </a:r>
          </a:p>
          <a:p>
            <a:pPr lvl="0"/>
            <a:r>
              <a:rPr lang="en-AU" altLang="sk-SK" smtClean="0"/>
              <a:t>Fifth level</a:t>
            </a:r>
          </a:p>
        </p:txBody>
      </p:sp>
    </p:spTree>
    <p:extLst>
      <p:ext uri="{BB962C8B-B14F-4D97-AF65-F5344CB8AC3E}">
        <p14:creationId xmlns:p14="http://schemas.microsoft.com/office/powerpoint/2010/main" val="1534279234"/>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855663" y="860425"/>
            <a:ext cx="4953000" cy="3432175"/>
          </a:xfrm>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D17F65B5-20CE-48F6-9A6A-E63483F485EA}" type="slidenum">
              <a:rPr lang="sk-SK" smtClean="0"/>
              <a:t>4</a:t>
            </a:fld>
            <a:endParaRPr lang="sk-SK"/>
          </a:p>
        </p:txBody>
      </p:sp>
    </p:spTree>
    <p:extLst>
      <p:ext uri="{BB962C8B-B14F-4D97-AF65-F5344CB8AC3E}">
        <p14:creationId xmlns:p14="http://schemas.microsoft.com/office/powerpoint/2010/main" val="344554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E821442-1293-497B-9167-5EB0A1F94B13}" type="slidenum">
              <a:rPr lang="en-AU" altLang="sk-SK"/>
              <a:pPr/>
              <a:t>15</a:t>
            </a:fld>
            <a:endParaRPr lang="en-AU" altLang="sk-SK"/>
          </a:p>
        </p:txBody>
      </p:sp>
      <p:sp>
        <p:nvSpPr>
          <p:cNvPr id="1403906" name="Rectangle 2"/>
          <p:cNvSpPr>
            <a:spLocks noGrp="1" noRot="1" noChangeAspect="1" noChangeArrowheads="1" noTextEdit="1"/>
          </p:cNvSpPr>
          <p:nvPr>
            <p:ph type="sldImg"/>
          </p:nvPr>
        </p:nvSpPr>
        <p:spPr>
          <a:ln/>
        </p:spPr>
      </p:sp>
      <p:sp>
        <p:nvSpPr>
          <p:cNvPr id="1403907" name="Rectangle 3"/>
          <p:cNvSpPr>
            <a:spLocks noGrp="1" noChangeArrowheads="1"/>
          </p:cNvSpPr>
          <p:nvPr>
            <p:ph type="body" idx="1"/>
          </p:nvPr>
        </p:nvSpPr>
        <p:spPr/>
        <p:txBody>
          <a:bodyPr/>
          <a:lstStyle/>
          <a:p>
            <a:endParaRPr lang="en-US" alt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742950" y="2130425"/>
            <a:ext cx="8416925"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endParaRPr lang="en-AU" altLang="sk-SK"/>
          </a:p>
        </p:txBody>
      </p:sp>
      <p:sp>
        <p:nvSpPr>
          <p:cNvPr id="5" name="Zástupný symbol päty 4"/>
          <p:cNvSpPr>
            <a:spLocks noGrp="1"/>
          </p:cNvSpPr>
          <p:nvPr>
            <p:ph type="ftr" sz="quarter" idx="11"/>
          </p:nvPr>
        </p:nvSpPr>
        <p:spPr/>
        <p:txBody>
          <a:bodyPr/>
          <a:lstStyle>
            <a:lvl1pPr>
              <a:defRPr/>
            </a:lvl1pPr>
          </a:lstStyle>
          <a:p>
            <a:endParaRPr lang="en-AU" altLang="sk-SK"/>
          </a:p>
        </p:txBody>
      </p:sp>
      <p:sp>
        <p:nvSpPr>
          <p:cNvPr id="6" name="Zástupný symbol čísla snímky 5"/>
          <p:cNvSpPr>
            <a:spLocks noGrp="1"/>
          </p:cNvSpPr>
          <p:nvPr>
            <p:ph type="sldNum" sz="quarter" idx="12"/>
          </p:nvPr>
        </p:nvSpPr>
        <p:spPr/>
        <p:txBody>
          <a:bodyPr/>
          <a:lstStyle>
            <a:lvl1pPr>
              <a:defRPr/>
            </a:lvl1pPr>
          </a:lstStyle>
          <a:p>
            <a:fld id="{7004B746-0D3A-4B7A-BFC6-E2BB026A6105}" type="slidenum">
              <a:rPr lang="en-AU" altLang="sk-SK"/>
              <a:pPr/>
              <a:t>‹#›</a:t>
            </a:fld>
            <a:endParaRPr lang="en-AU" altLang="sk-SK"/>
          </a:p>
        </p:txBody>
      </p:sp>
    </p:spTree>
    <p:extLst>
      <p:ext uri="{BB962C8B-B14F-4D97-AF65-F5344CB8AC3E}">
        <p14:creationId xmlns:p14="http://schemas.microsoft.com/office/powerpoint/2010/main" val="152259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en-AU" altLang="sk-SK"/>
          </a:p>
        </p:txBody>
      </p:sp>
      <p:sp>
        <p:nvSpPr>
          <p:cNvPr id="5" name="Zástupný symbol päty 4"/>
          <p:cNvSpPr>
            <a:spLocks noGrp="1"/>
          </p:cNvSpPr>
          <p:nvPr>
            <p:ph type="ftr" sz="quarter" idx="11"/>
          </p:nvPr>
        </p:nvSpPr>
        <p:spPr/>
        <p:txBody>
          <a:bodyPr/>
          <a:lstStyle>
            <a:lvl1pPr>
              <a:defRPr/>
            </a:lvl1pPr>
          </a:lstStyle>
          <a:p>
            <a:endParaRPr lang="en-AU" altLang="sk-SK"/>
          </a:p>
        </p:txBody>
      </p:sp>
      <p:sp>
        <p:nvSpPr>
          <p:cNvPr id="6" name="Zástupný symbol čísla snímky 5"/>
          <p:cNvSpPr>
            <a:spLocks noGrp="1"/>
          </p:cNvSpPr>
          <p:nvPr>
            <p:ph type="sldNum" sz="quarter" idx="12"/>
          </p:nvPr>
        </p:nvSpPr>
        <p:spPr/>
        <p:txBody>
          <a:bodyPr/>
          <a:lstStyle>
            <a:lvl1pPr>
              <a:defRPr/>
            </a:lvl1pPr>
          </a:lstStyle>
          <a:p>
            <a:fld id="{423577B8-D157-4D8C-BBB4-28285C90B586}" type="slidenum">
              <a:rPr lang="en-AU" altLang="sk-SK"/>
              <a:pPr/>
              <a:t>‹#›</a:t>
            </a:fld>
            <a:endParaRPr lang="en-AU" altLang="sk-SK"/>
          </a:p>
        </p:txBody>
      </p:sp>
    </p:spTree>
    <p:extLst>
      <p:ext uri="{BB962C8B-B14F-4D97-AF65-F5344CB8AC3E}">
        <p14:creationId xmlns:p14="http://schemas.microsoft.com/office/powerpoint/2010/main" val="63985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732713" y="0"/>
            <a:ext cx="2170112" cy="6324600"/>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1219200" y="0"/>
            <a:ext cx="6361113" cy="63246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en-AU" altLang="sk-SK"/>
          </a:p>
        </p:txBody>
      </p:sp>
      <p:sp>
        <p:nvSpPr>
          <p:cNvPr id="5" name="Zástupný symbol päty 4"/>
          <p:cNvSpPr>
            <a:spLocks noGrp="1"/>
          </p:cNvSpPr>
          <p:nvPr>
            <p:ph type="ftr" sz="quarter" idx="11"/>
          </p:nvPr>
        </p:nvSpPr>
        <p:spPr/>
        <p:txBody>
          <a:bodyPr/>
          <a:lstStyle>
            <a:lvl1pPr>
              <a:defRPr/>
            </a:lvl1pPr>
          </a:lstStyle>
          <a:p>
            <a:endParaRPr lang="en-AU" altLang="sk-SK"/>
          </a:p>
        </p:txBody>
      </p:sp>
      <p:sp>
        <p:nvSpPr>
          <p:cNvPr id="6" name="Zástupný symbol čísla snímky 5"/>
          <p:cNvSpPr>
            <a:spLocks noGrp="1"/>
          </p:cNvSpPr>
          <p:nvPr>
            <p:ph type="sldNum" sz="quarter" idx="12"/>
          </p:nvPr>
        </p:nvSpPr>
        <p:spPr/>
        <p:txBody>
          <a:bodyPr/>
          <a:lstStyle>
            <a:lvl1pPr>
              <a:defRPr/>
            </a:lvl1pPr>
          </a:lstStyle>
          <a:p>
            <a:fld id="{2D6EB897-1FA4-4F5F-98B4-08D4DC8B65E5}" type="slidenum">
              <a:rPr lang="en-AU" altLang="sk-SK"/>
              <a:pPr/>
              <a:t>‹#›</a:t>
            </a:fld>
            <a:endParaRPr lang="en-AU" altLang="sk-SK"/>
          </a:p>
        </p:txBody>
      </p:sp>
    </p:spTree>
    <p:extLst>
      <p:ext uri="{BB962C8B-B14F-4D97-AF65-F5344CB8AC3E}">
        <p14:creationId xmlns:p14="http://schemas.microsoft.com/office/powerpoint/2010/main" val="54776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219200" y="0"/>
            <a:ext cx="8683625" cy="914400"/>
          </a:xfrm>
        </p:spPr>
        <p:txBody>
          <a:bodyPr/>
          <a:lstStyle/>
          <a:p>
            <a:r>
              <a:rPr lang="sk-SK" smtClean="0"/>
              <a:t>Upravte štýly predlohy textu</a:t>
            </a:r>
            <a:endParaRPr lang="sk-SK"/>
          </a:p>
        </p:txBody>
      </p:sp>
      <p:sp>
        <p:nvSpPr>
          <p:cNvPr id="3" name="Zástupný symbol textu 2"/>
          <p:cNvSpPr>
            <a:spLocks noGrp="1"/>
          </p:cNvSpPr>
          <p:nvPr>
            <p:ph type="body" sz="half" idx="1"/>
          </p:nvPr>
        </p:nvSpPr>
        <p:spPr>
          <a:xfrm>
            <a:off x="1219200" y="990600"/>
            <a:ext cx="4265613" cy="53340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637213" y="990600"/>
            <a:ext cx="4265612" cy="53340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a:xfrm>
            <a:off x="2209800" y="6400800"/>
            <a:ext cx="2062163" cy="457200"/>
          </a:xfrm>
        </p:spPr>
        <p:txBody>
          <a:bodyPr/>
          <a:lstStyle>
            <a:lvl1pPr>
              <a:defRPr/>
            </a:lvl1pPr>
          </a:lstStyle>
          <a:p>
            <a:endParaRPr lang="en-AU" altLang="sk-SK"/>
          </a:p>
        </p:txBody>
      </p:sp>
      <p:sp>
        <p:nvSpPr>
          <p:cNvPr id="6" name="Zástupný symbol päty 5"/>
          <p:cNvSpPr>
            <a:spLocks noGrp="1"/>
          </p:cNvSpPr>
          <p:nvPr>
            <p:ph type="ftr" sz="quarter" idx="11"/>
          </p:nvPr>
        </p:nvSpPr>
        <p:spPr>
          <a:xfrm>
            <a:off x="4267200" y="6400800"/>
            <a:ext cx="3136900" cy="457200"/>
          </a:xfrm>
        </p:spPr>
        <p:txBody>
          <a:bodyPr/>
          <a:lstStyle>
            <a:lvl1pPr>
              <a:defRPr/>
            </a:lvl1pPr>
          </a:lstStyle>
          <a:p>
            <a:endParaRPr lang="en-AU" altLang="sk-SK"/>
          </a:p>
        </p:txBody>
      </p:sp>
      <p:sp>
        <p:nvSpPr>
          <p:cNvPr id="7" name="Zástupný symbol čísla snímky 6"/>
          <p:cNvSpPr>
            <a:spLocks noGrp="1"/>
          </p:cNvSpPr>
          <p:nvPr>
            <p:ph type="sldNum" sz="quarter" idx="12"/>
          </p:nvPr>
        </p:nvSpPr>
        <p:spPr>
          <a:xfrm>
            <a:off x="1219200" y="6400800"/>
            <a:ext cx="385763" cy="457200"/>
          </a:xfrm>
        </p:spPr>
        <p:txBody>
          <a:bodyPr/>
          <a:lstStyle>
            <a:lvl1pPr>
              <a:defRPr/>
            </a:lvl1pPr>
          </a:lstStyle>
          <a:p>
            <a:fld id="{BE45C209-93A3-4E51-9223-FF008E8BA886}" type="slidenum">
              <a:rPr lang="en-AU" altLang="sk-SK"/>
              <a:pPr/>
              <a:t>‹#›</a:t>
            </a:fld>
            <a:endParaRPr lang="en-AU" altLang="sk-SK"/>
          </a:p>
        </p:txBody>
      </p:sp>
    </p:spTree>
    <p:extLst>
      <p:ext uri="{BB962C8B-B14F-4D97-AF65-F5344CB8AC3E}">
        <p14:creationId xmlns:p14="http://schemas.microsoft.com/office/powerpoint/2010/main" val="62062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en-AU" altLang="sk-SK"/>
          </a:p>
        </p:txBody>
      </p:sp>
      <p:sp>
        <p:nvSpPr>
          <p:cNvPr id="5" name="Zástupný symbol päty 4"/>
          <p:cNvSpPr>
            <a:spLocks noGrp="1"/>
          </p:cNvSpPr>
          <p:nvPr>
            <p:ph type="ftr" sz="quarter" idx="11"/>
          </p:nvPr>
        </p:nvSpPr>
        <p:spPr/>
        <p:txBody>
          <a:bodyPr/>
          <a:lstStyle>
            <a:lvl1pPr>
              <a:defRPr/>
            </a:lvl1pPr>
          </a:lstStyle>
          <a:p>
            <a:endParaRPr lang="en-AU" altLang="sk-SK"/>
          </a:p>
        </p:txBody>
      </p:sp>
      <p:sp>
        <p:nvSpPr>
          <p:cNvPr id="6" name="Zástupný symbol čísla snímky 5"/>
          <p:cNvSpPr>
            <a:spLocks noGrp="1"/>
          </p:cNvSpPr>
          <p:nvPr>
            <p:ph type="sldNum" sz="quarter" idx="12"/>
          </p:nvPr>
        </p:nvSpPr>
        <p:spPr/>
        <p:txBody>
          <a:bodyPr/>
          <a:lstStyle>
            <a:lvl1pPr>
              <a:defRPr/>
            </a:lvl1pPr>
          </a:lstStyle>
          <a:p>
            <a:fld id="{2CCD4A47-E286-45C4-8B2F-348F04935B00}" type="slidenum">
              <a:rPr lang="en-AU" altLang="sk-SK"/>
              <a:pPr/>
              <a:t>‹#›</a:t>
            </a:fld>
            <a:endParaRPr lang="en-AU" altLang="sk-SK"/>
          </a:p>
        </p:txBody>
      </p:sp>
    </p:spTree>
    <p:extLst>
      <p:ext uri="{BB962C8B-B14F-4D97-AF65-F5344CB8AC3E}">
        <p14:creationId xmlns:p14="http://schemas.microsoft.com/office/powerpoint/2010/main" val="411627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82638" y="4406900"/>
            <a:ext cx="8416925"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Zástupný symbol dátumu 3"/>
          <p:cNvSpPr>
            <a:spLocks noGrp="1"/>
          </p:cNvSpPr>
          <p:nvPr>
            <p:ph type="dt" sz="half" idx="10"/>
          </p:nvPr>
        </p:nvSpPr>
        <p:spPr/>
        <p:txBody>
          <a:bodyPr/>
          <a:lstStyle>
            <a:lvl1pPr>
              <a:defRPr/>
            </a:lvl1pPr>
          </a:lstStyle>
          <a:p>
            <a:endParaRPr lang="en-AU" altLang="sk-SK"/>
          </a:p>
        </p:txBody>
      </p:sp>
      <p:sp>
        <p:nvSpPr>
          <p:cNvPr id="5" name="Zástupný symbol päty 4"/>
          <p:cNvSpPr>
            <a:spLocks noGrp="1"/>
          </p:cNvSpPr>
          <p:nvPr>
            <p:ph type="ftr" sz="quarter" idx="11"/>
          </p:nvPr>
        </p:nvSpPr>
        <p:spPr/>
        <p:txBody>
          <a:bodyPr/>
          <a:lstStyle>
            <a:lvl1pPr>
              <a:defRPr/>
            </a:lvl1pPr>
          </a:lstStyle>
          <a:p>
            <a:endParaRPr lang="en-AU" altLang="sk-SK"/>
          </a:p>
        </p:txBody>
      </p:sp>
      <p:sp>
        <p:nvSpPr>
          <p:cNvPr id="6" name="Zástupný symbol čísla snímky 5"/>
          <p:cNvSpPr>
            <a:spLocks noGrp="1"/>
          </p:cNvSpPr>
          <p:nvPr>
            <p:ph type="sldNum" sz="quarter" idx="12"/>
          </p:nvPr>
        </p:nvSpPr>
        <p:spPr/>
        <p:txBody>
          <a:bodyPr/>
          <a:lstStyle>
            <a:lvl1pPr>
              <a:defRPr/>
            </a:lvl1pPr>
          </a:lstStyle>
          <a:p>
            <a:fld id="{8502EC40-0B60-4B38-BFFD-63475CE7686B}" type="slidenum">
              <a:rPr lang="en-AU" altLang="sk-SK"/>
              <a:pPr/>
              <a:t>‹#›</a:t>
            </a:fld>
            <a:endParaRPr lang="en-AU" altLang="sk-SK"/>
          </a:p>
        </p:txBody>
      </p:sp>
    </p:spTree>
    <p:extLst>
      <p:ext uri="{BB962C8B-B14F-4D97-AF65-F5344CB8AC3E}">
        <p14:creationId xmlns:p14="http://schemas.microsoft.com/office/powerpoint/2010/main" val="51235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1219200" y="990600"/>
            <a:ext cx="426561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637213" y="990600"/>
            <a:ext cx="4265612"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lvl1pPr>
              <a:defRPr/>
            </a:lvl1pPr>
          </a:lstStyle>
          <a:p>
            <a:endParaRPr lang="en-AU" altLang="sk-SK"/>
          </a:p>
        </p:txBody>
      </p:sp>
      <p:sp>
        <p:nvSpPr>
          <p:cNvPr id="6" name="Zástupný symbol päty 5"/>
          <p:cNvSpPr>
            <a:spLocks noGrp="1"/>
          </p:cNvSpPr>
          <p:nvPr>
            <p:ph type="ftr" sz="quarter" idx="11"/>
          </p:nvPr>
        </p:nvSpPr>
        <p:spPr/>
        <p:txBody>
          <a:bodyPr/>
          <a:lstStyle>
            <a:lvl1pPr>
              <a:defRPr/>
            </a:lvl1pPr>
          </a:lstStyle>
          <a:p>
            <a:endParaRPr lang="en-AU" altLang="sk-SK"/>
          </a:p>
        </p:txBody>
      </p:sp>
      <p:sp>
        <p:nvSpPr>
          <p:cNvPr id="7" name="Zástupný symbol čísla snímky 6"/>
          <p:cNvSpPr>
            <a:spLocks noGrp="1"/>
          </p:cNvSpPr>
          <p:nvPr>
            <p:ph type="sldNum" sz="quarter" idx="12"/>
          </p:nvPr>
        </p:nvSpPr>
        <p:spPr/>
        <p:txBody>
          <a:bodyPr/>
          <a:lstStyle>
            <a:lvl1pPr>
              <a:defRPr/>
            </a:lvl1pPr>
          </a:lstStyle>
          <a:p>
            <a:fld id="{D1C32B69-7C6E-411E-BE10-58432B8E3604}" type="slidenum">
              <a:rPr lang="en-AU" altLang="sk-SK"/>
              <a:pPr/>
              <a:t>‹#›</a:t>
            </a:fld>
            <a:endParaRPr lang="en-AU" altLang="sk-SK"/>
          </a:p>
        </p:txBody>
      </p:sp>
    </p:spTree>
    <p:extLst>
      <p:ext uri="{BB962C8B-B14F-4D97-AF65-F5344CB8AC3E}">
        <p14:creationId xmlns:p14="http://schemas.microsoft.com/office/powerpoint/2010/main" val="18870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95300" y="274638"/>
            <a:ext cx="8912225" cy="1143000"/>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lvl1pPr>
              <a:defRPr/>
            </a:lvl1pPr>
          </a:lstStyle>
          <a:p>
            <a:endParaRPr lang="en-AU" altLang="sk-SK"/>
          </a:p>
        </p:txBody>
      </p:sp>
      <p:sp>
        <p:nvSpPr>
          <p:cNvPr id="8" name="Zástupný symbol päty 7"/>
          <p:cNvSpPr>
            <a:spLocks noGrp="1"/>
          </p:cNvSpPr>
          <p:nvPr>
            <p:ph type="ftr" sz="quarter" idx="11"/>
          </p:nvPr>
        </p:nvSpPr>
        <p:spPr/>
        <p:txBody>
          <a:bodyPr/>
          <a:lstStyle>
            <a:lvl1pPr>
              <a:defRPr/>
            </a:lvl1pPr>
          </a:lstStyle>
          <a:p>
            <a:endParaRPr lang="en-AU" altLang="sk-SK"/>
          </a:p>
        </p:txBody>
      </p:sp>
      <p:sp>
        <p:nvSpPr>
          <p:cNvPr id="9" name="Zástupný symbol čísla snímky 8"/>
          <p:cNvSpPr>
            <a:spLocks noGrp="1"/>
          </p:cNvSpPr>
          <p:nvPr>
            <p:ph type="sldNum" sz="quarter" idx="12"/>
          </p:nvPr>
        </p:nvSpPr>
        <p:spPr/>
        <p:txBody>
          <a:bodyPr/>
          <a:lstStyle>
            <a:lvl1pPr>
              <a:defRPr/>
            </a:lvl1pPr>
          </a:lstStyle>
          <a:p>
            <a:fld id="{C6228218-4D95-40C2-A7B0-10E4B51ADE55}" type="slidenum">
              <a:rPr lang="en-AU" altLang="sk-SK"/>
              <a:pPr/>
              <a:t>‹#›</a:t>
            </a:fld>
            <a:endParaRPr lang="en-AU" altLang="sk-SK"/>
          </a:p>
        </p:txBody>
      </p:sp>
    </p:spTree>
    <p:extLst>
      <p:ext uri="{BB962C8B-B14F-4D97-AF65-F5344CB8AC3E}">
        <p14:creationId xmlns:p14="http://schemas.microsoft.com/office/powerpoint/2010/main" val="224222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lvl1pPr>
              <a:defRPr/>
            </a:lvl1pPr>
          </a:lstStyle>
          <a:p>
            <a:endParaRPr lang="en-AU" altLang="sk-SK"/>
          </a:p>
        </p:txBody>
      </p:sp>
      <p:sp>
        <p:nvSpPr>
          <p:cNvPr id="4" name="Zástupný symbol päty 3"/>
          <p:cNvSpPr>
            <a:spLocks noGrp="1"/>
          </p:cNvSpPr>
          <p:nvPr>
            <p:ph type="ftr" sz="quarter" idx="11"/>
          </p:nvPr>
        </p:nvSpPr>
        <p:spPr/>
        <p:txBody>
          <a:bodyPr/>
          <a:lstStyle>
            <a:lvl1pPr>
              <a:defRPr/>
            </a:lvl1pPr>
          </a:lstStyle>
          <a:p>
            <a:endParaRPr lang="en-AU" altLang="sk-SK"/>
          </a:p>
        </p:txBody>
      </p:sp>
      <p:sp>
        <p:nvSpPr>
          <p:cNvPr id="5" name="Zástupný symbol čísla snímky 4"/>
          <p:cNvSpPr>
            <a:spLocks noGrp="1"/>
          </p:cNvSpPr>
          <p:nvPr>
            <p:ph type="sldNum" sz="quarter" idx="12"/>
          </p:nvPr>
        </p:nvSpPr>
        <p:spPr/>
        <p:txBody>
          <a:bodyPr/>
          <a:lstStyle>
            <a:lvl1pPr>
              <a:defRPr/>
            </a:lvl1pPr>
          </a:lstStyle>
          <a:p>
            <a:fld id="{0EEDB9C1-AFC6-409B-8F58-484EA4334E78}" type="slidenum">
              <a:rPr lang="en-AU" altLang="sk-SK"/>
              <a:pPr/>
              <a:t>‹#›</a:t>
            </a:fld>
            <a:endParaRPr lang="en-AU" altLang="sk-SK"/>
          </a:p>
        </p:txBody>
      </p:sp>
    </p:spTree>
    <p:extLst>
      <p:ext uri="{BB962C8B-B14F-4D97-AF65-F5344CB8AC3E}">
        <p14:creationId xmlns:p14="http://schemas.microsoft.com/office/powerpoint/2010/main" val="408808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endParaRPr lang="en-AU" altLang="sk-SK"/>
          </a:p>
        </p:txBody>
      </p:sp>
      <p:sp>
        <p:nvSpPr>
          <p:cNvPr id="3" name="Zástupný symbol päty 2"/>
          <p:cNvSpPr>
            <a:spLocks noGrp="1"/>
          </p:cNvSpPr>
          <p:nvPr>
            <p:ph type="ftr" sz="quarter" idx="11"/>
          </p:nvPr>
        </p:nvSpPr>
        <p:spPr/>
        <p:txBody>
          <a:bodyPr/>
          <a:lstStyle>
            <a:lvl1pPr>
              <a:defRPr/>
            </a:lvl1pPr>
          </a:lstStyle>
          <a:p>
            <a:endParaRPr lang="en-AU" altLang="sk-SK"/>
          </a:p>
        </p:txBody>
      </p:sp>
      <p:sp>
        <p:nvSpPr>
          <p:cNvPr id="4" name="Zástupný symbol čísla snímky 3"/>
          <p:cNvSpPr>
            <a:spLocks noGrp="1"/>
          </p:cNvSpPr>
          <p:nvPr>
            <p:ph type="sldNum" sz="quarter" idx="12"/>
          </p:nvPr>
        </p:nvSpPr>
        <p:spPr/>
        <p:txBody>
          <a:bodyPr/>
          <a:lstStyle>
            <a:lvl1pPr>
              <a:defRPr/>
            </a:lvl1pPr>
          </a:lstStyle>
          <a:p>
            <a:fld id="{B8B2D4D0-E706-49CA-8D7B-170D767FEFAE}" type="slidenum">
              <a:rPr lang="en-AU" altLang="sk-SK"/>
              <a:pPr/>
              <a:t>‹#›</a:t>
            </a:fld>
            <a:endParaRPr lang="en-AU" altLang="sk-SK"/>
          </a:p>
        </p:txBody>
      </p:sp>
    </p:spTree>
    <p:extLst>
      <p:ext uri="{BB962C8B-B14F-4D97-AF65-F5344CB8AC3E}">
        <p14:creationId xmlns:p14="http://schemas.microsoft.com/office/powerpoint/2010/main" val="609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95300" y="273050"/>
            <a:ext cx="3257550"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lvl1pPr>
              <a:defRPr/>
            </a:lvl1pPr>
          </a:lstStyle>
          <a:p>
            <a:endParaRPr lang="en-AU" altLang="sk-SK"/>
          </a:p>
        </p:txBody>
      </p:sp>
      <p:sp>
        <p:nvSpPr>
          <p:cNvPr id="6" name="Zástupný symbol päty 5"/>
          <p:cNvSpPr>
            <a:spLocks noGrp="1"/>
          </p:cNvSpPr>
          <p:nvPr>
            <p:ph type="ftr" sz="quarter" idx="11"/>
          </p:nvPr>
        </p:nvSpPr>
        <p:spPr/>
        <p:txBody>
          <a:bodyPr/>
          <a:lstStyle>
            <a:lvl1pPr>
              <a:defRPr/>
            </a:lvl1pPr>
          </a:lstStyle>
          <a:p>
            <a:endParaRPr lang="en-AU" altLang="sk-SK"/>
          </a:p>
        </p:txBody>
      </p:sp>
      <p:sp>
        <p:nvSpPr>
          <p:cNvPr id="7" name="Zástupný symbol čísla snímky 6"/>
          <p:cNvSpPr>
            <a:spLocks noGrp="1"/>
          </p:cNvSpPr>
          <p:nvPr>
            <p:ph type="sldNum" sz="quarter" idx="12"/>
          </p:nvPr>
        </p:nvSpPr>
        <p:spPr/>
        <p:txBody>
          <a:bodyPr/>
          <a:lstStyle>
            <a:lvl1pPr>
              <a:defRPr/>
            </a:lvl1pPr>
          </a:lstStyle>
          <a:p>
            <a:fld id="{0E15D6CC-BA4F-4884-955B-F6DD56E98827}" type="slidenum">
              <a:rPr lang="en-AU" altLang="sk-SK"/>
              <a:pPr/>
              <a:t>‹#›</a:t>
            </a:fld>
            <a:endParaRPr lang="en-AU" altLang="sk-SK"/>
          </a:p>
        </p:txBody>
      </p:sp>
    </p:spTree>
    <p:extLst>
      <p:ext uri="{BB962C8B-B14F-4D97-AF65-F5344CB8AC3E}">
        <p14:creationId xmlns:p14="http://schemas.microsoft.com/office/powerpoint/2010/main" val="56965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41513" y="4800600"/>
            <a:ext cx="5940425"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lvl1pPr>
              <a:defRPr/>
            </a:lvl1pPr>
          </a:lstStyle>
          <a:p>
            <a:endParaRPr lang="en-AU" altLang="sk-SK"/>
          </a:p>
        </p:txBody>
      </p:sp>
      <p:sp>
        <p:nvSpPr>
          <p:cNvPr id="6" name="Zástupný symbol päty 5"/>
          <p:cNvSpPr>
            <a:spLocks noGrp="1"/>
          </p:cNvSpPr>
          <p:nvPr>
            <p:ph type="ftr" sz="quarter" idx="11"/>
          </p:nvPr>
        </p:nvSpPr>
        <p:spPr/>
        <p:txBody>
          <a:bodyPr/>
          <a:lstStyle>
            <a:lvl1pPr>
              <a:defRPr/>
            </a:lvl1pPr>
          </a:lstStyle>
          <a:p>
            <a:endParaRPr lang="en-AU" altLang="sk-SK"/>
          </a:p>
        </p:txBody>
      </p:sp>
      <p:sp>
        <p:nvSpPr>
          <p:cNvPr id="7" name="Zástupný symbol čísla snímky 6"/>
          <p:cNvSpPr>
            <a:spLocks noGrp="1"/>
          </p:cNvSpPr>
          <p:nvPr>
            <p:ph type="sldNum" sz="quarter" idx="12"/>
          </p:nvPr>
        </p:nvSpPr>
        <p:spPr/>
        <p:txBody>
          <a:bodyPr/>
          <a:lstStyle>
            <a:lvl1pPr>
              <a:defRPr/>
            </a:lvl1pPr>
          </a:lstStyle>
          <a:p>
            <a:fld id="{EA398B20-E455-4329-9F58-4288D338307D}" type="slidenum">
              <a:rPr lang="en-AU" altLang="sk-SK"/>
              <a:pPr/>
              <a:t>‹#›</a:t>
            </a:fld>
            <a:endParaRPr lang="en-AU" altLang="sk-SK"/>
          </a:p>
        </p:txBody>
      </p:sp>
    </p:spTree>
    <p:extLst>
      <p:ext uri="{BB962C8B-B14F-4D97-AF65-F5344CB8AC3E}">
        <p14:creationId xmlns:p14="http://schemas.microsoft.com/office/powerpoint/2010/main" val="11261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8">
                <a:gamma/>
                <a:shade val="36471"/>
                <a:invGamma/>
              </a:srgbClr>
            </a:gs>
            <a:gs pos="50000">
              <a:srgbClr val="0000C8"/>
            </a:gs>
            <a:gs pos="100000">
              <a:srgbClr val="0000C8">
                <a:gamma/>
                <a:shade val="36471"/>
                <a:invGamma/>
              </a:srgbClr>
            </a:gs>
          </a:gsLst>
          <a:lin ang="5400000" scaled="1"/>
        </a:gra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dt" sz="half" idx="2"/>
          </p:nvPr>
        </p:nvSpPr>
        <p:spPr bwMode="auto">
          <a:xfrm>
            <a:off x="2209800" y="6400800"/>
            <a:ext cx="206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eaLnBrk="0" hangingPunct="0">
              <a:spcBef>
                <a:spcPct val="0"/>
              </a:spcBef>
              <a:buClrTx/>
              <a:buSzTx/>
              <a:buFontTx/>
              <a:buNone/>
              <a:defRPr sz="1400">
                <a:effectLst/>
              </a:defRPr>
            </a:lvl1pPr>
          </a:lstStyle>
          <a:p>
            <a:endParaRPr lang="en-AU" altLang="sk-SK"/>
          </a:p>
        </p:txBody>
      </p:sp>
      <p:sp>
        <p:nvSpPr>
          <p:cNvPr id="274435" name="Rectangle 3"/>
          <p:cNvSpPr>
            <a:spLocks noGrp="1" noChangeArrowheads="1"/>
          </p:cNvSpPr>
          <p:nvPr>
            <p:ph type="ftr" sz="quarter" idx="3"/>
          </p:nvPr>
        </p:nvSpPr>
        <p:spPr bwMode="auto">
          <a:xfrm>
            <a:off x="4267200" y="64008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eaLnBrk="0" hangingPunct="0">
              <a:spcBef>
                <a:spcPct val="0"/>
              </a:spcBef>
              <a:buClrTx/>
              <a:buSzTx/>
              <a:buFontTx/>
              <a:buNone/>
              <a:defRPr sz="1400">
                <a:effectLst/>
              </a:defRPr>
            </a:lvl1pPr>
          </a:lstStyle>
          <a:p>
            <a:endParaRPr lang="en-AU" altLang="sk-SK"/>
          </a:p>
        </p:txBody>
      </p:sp>
      <p:sp>
        <p:nvSpPr>
          <p:cNvPr id="274436" name="Rectangle 4"/>
          <p:cNvSpPr>
            <a:spLocks noGrp="1" noChangeArrowheads="1"/>
          </p:cNvSpPr>
          <p:nvPr>
            <p:ph type="sldNum" sz="quarter" idx="4"/>
          </p:nvPr>
        </p:nvSpPr>
        <p:spPr bwMode="auto">
          <a:xfrm>
            <a:off x="1219200" y="6400800"/>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spcBef>
                <a:spcPct val="0"/>
              </a:spcBef>
              <a:buClrTx/>
              <a:buSzTx/>
              <a:buFontTx/>
              <a:buNone/>
              <a:defRPr sz="1600">
                <a:effectLst/>
              </a:defRPr>
            </a:lvl1pPr>
          </a:lstStyle>
          <a:p>
            <a:fld id="{48695E6E-FAF0-4B22-AC2D-3B531DD06FE1}" type="slidenum">
              <a:rPr lang="en-AU" altLang="sk-SK"/>
              <a:pPr/>
              <a:t>‹#›</a:t>
            </a:fld>
            <a:endParaRPr lang="en-AU" altLang="sk-SK"/>
          </a:p>
        </p:txBody>
      </p:sp>
      <p:sp>
        <p:nvSpPr>
          <p:cNvPr id="274437" name="Rectangle 5"/>
          <p:cNvSpPr>
            <a:spLocks noGrp="1" noChangeArrowheads="1"/>
          </p:cNvSpPr>
          <p:nvPr>
            <p:ph type="body" idx="1"/>
          </p:nvPr>
        </p:nvSpPr>
        <p:spPr bwMode="auto">
          <a:xfrm>
            <a:off x="1219200" y="990600"/>
            <a:ext cx="86836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AU" altLang="sk-SK" smtClean="0"/>
              <a:t>Click to edit Master text styles</a:t>
            </a:r>
          </a:p>
          <a:p>
            <a:pPr lvl="1"/>
            <a:r>
              <a:rPr lang="en-AU" altLang="sk-SK" smtClean="0"/>
              <a:t>Second Level</a:t>
            </a:r>
          </a:p>
          <a:p>
            <a:pPr lvl="2"/>
            <a:r>
              <a:rPr lang="en-AU" altLang="sk-SK" smtClean="0"/>
              <a:t>Third Level</a:t>
            </a:r>
          </a:p>
          <a:p>
            <a:pPr lvl="3"/>
            <a:r>
              <a:rPr lang="en-AU" altLang="sk-SK" smtClean="0"/>
              <a:t>Fourth Level</a:t>
            </a:r>
          </a:p>
          <a:p>
            <a:pPr lvl="4"/>
            <a:r>
              <a:rPr lang="en-AU" altLang="sk-SK" smtClean="0"/>
              <a:t>Fifth Level</a:t>
            </a:r>
          </a:p>
        </p:txBody>
      </p:sp>
      <p:sp>
        <p:nvSpPr>
          <p:cNvPr id="274438" name="Rectangle 6"/>
          <p:cNvSpPr>
            <a:spLocks noGrp="1" noChangeArrowheads="1"/>
          </p:cNvSpPr>
          <p:nvPr>
            <p:ph type="title"/>
          </p:nvPr>
        </p:nvSpPr>
        <p:spPr bwMode="auto">
          <a:xfrm>
            <a:off x="1219200" y="0"/>
            <a:ext cx="8683625" cy="914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AU" altLang="sk-SK" smtClean="0"/>
              <a:t>Click to edit Master title style</a:t>
            </a:r>
          </a:p>
        </p:txBody>
      </p:sp>
      <p:graphicFrame>
        <p:nvGraphicFramePr>
          <p:cNvPr id="274439" name="Object 7"/>
          <p:cNvGraphicFramePr>
            <a:graphicFrameLocks/>
          </p:cNvGraphicFramePr>
          <p:nvPr/>
        </p:nvGraphicFramePr>
        <p:xfrm>
          <a:off x="7553325" y="6286500"/>
          <a:ext cx="2349500" cy="571500"/>
        </p:xfrm>
        <a:graphic>
          <a:graphicData uri="http://schemas.openxmlformats.org/presentationml/2006/ole">
            <mc:AlternateContent xmlns:mc="http://schemas.openxmlformats.org/markup-compatibility/2006">
              <mc:Choice xmlns:v="urn:schemas-microsoft-com:vml" Requires="v">
                <p:oleObj spid="_x0000_s274503" r:id="rId15" imgW="2349360" imgH="571320" progId="CorelDraw.Graphic.7">
                  <p:embed/>
                </p:oleObj>
              </mc:Choice>
              <mc:Fallback>
                <p:oleObj r:id="rId15" imgW="2349360" imgH="571320" progId="CorelDraw.Graphic.7">
                  <p:embed/>
                  <p:pic>
                    <p:nvPicPr>
                      <p:cNvPr id="0" name="Object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3325" y="6286500"/>
                        <a:ext cx="2349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440" name="Rectangle 8"/>
          <p:cNvSpPr>
            <a:spLocks noChangeArrowheads="1"/>
          </p:cNvSpPr>
          <p:nvPr/>
        </p:nvSpPr>
        <p:spPr bwMode="auto">
          <a:xfrm>
            <a:off x="24384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41" name="Rectangle 9"/>
          <p:cNvSpPr>
            <a:spLocks noChangeArrowheads="1"/>
          </p:cNvSpPr>
          <p:nvPr/>
        </p:nvSpPr>
        <p:spPr bwMode="auto">
          <a:xfrm>
            <a:off x="457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grpSp>
        <p:nvGrpSpPr>
          <p:cNvPr id="274442" name="Group 10"/>
          <p:cNvGrpSpPr>
            <a:grpSpLocks/>
          </p:cNvGrpSpPr>
          <p:nvPr/>
        </p:nvGrpSpPr>
        <p:grpSpPr bwMode="auto">
          <a:xfrm>
            <a:off x="0" y="12700"/>
            <a:ext cx="1176338" cy="6845300"/>
            <a:chOff x="-960" y="0"/>
            <a:chExt cx="741" cy="4312"/>
          </a:xfrm>
        </p:grpSpPr>
        <p:sp>
          <p:nvSpPr>
            <p:cNvPr id="274443" name="Rectangle 11"/>
            <p:cNvSpPr>
              <a:spLocks noChangeArrowheads="1"/>
            </p:cNvSpPr>
            <p:nvPr/>
          </p:nvSpPr>
          <p:spPr bwMode="auto">
            <a:xfrm>
              <a:off x="-960" y="0"/>
              <a:ext cx="741" cy="4312"/>
            </a:xfrm>
            <a:prstGeom prst="rect">
              <a:avLst/>
            </a:prstGeom>
            <a:gradFill rotWithShape="0">
              <a:gsLst>
                <a:gs pos="0">
                  <a:srgbClr val="0336C5"/>
                </a:gs>
                <a:gs pos="50000">
                  <a:srgbClr val="0336C5">
                    <a:gamma/>
                    <a:shade val="20000"/>
                    <a:invGamma/>
                  </a:srgbClr>
                </a:gs>
                <a:gs pos="100000">
                  <a:srgbClr val="0336C5"/>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grpSp>
          <p:nvGrpSpPr>
            <p:cNvPr id="274444" name="Group 12"/>
            <p:cNvGrpSpPr>
              <a:grpSpLocks/>
            </p:cNvGrpSpPr>
            <p:nvPr/>
          </p:nvGrpSpPr>
          <p:grpSpPr bwMode="auto">
            <a:xfrm>
              <a:off x="-912" y="0"/>
              <a:ext cx="104" cy="4272"/>
              <a:chOff x="-912" y="0"/>
              <a:chExt cx="104" cy="4272"/>
            </a:xfrm>
          </p:grpSpPr>
          <p:sp>
            <p:nvSpPr>
              <p:cNvPr id="274445" name="Rectangle 13"/>
              <p:cNvSpPr>
                <a:spLocks noChangeArrowheads="1"/>
              </p:cNvSpPr>
              <p:nvPr/>
            </p:nvSpPr>
            <p:spPr bwMode="auto">
              <a:xfrm>
                <a:off x="-912" y="100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46" name="Rectangle 14"/>
              <p:cNvSpPr>
                <a:spLocks noChangeArrowheads="1"/>
              </p:cNvSpPr>
              <p:nvPr/>
            </p:nvSpPr>
            <p:spPr bwMode="auto">
              <a:xfrm>
                <a:off x="-912" y="114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47" name="Rectangle 15"/>
              <p:cNvSpPr>
                <a:spLocks noChangeArrowheads="1"/>
              </p:cNvSpPr>
              <p:nvPr/>
            </p:nvSpPr>
            <p:spPr bwMode="auto">
              <a:xfrm>
                <a:off x="-912" y="129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48" name="Rectangle 16"/>
              <p:cNvSpPr>
                <a:spLocks noChangeArrowheads="1"/>
              </p:cNvSpPr>
              <p:nvPr/>
            </p:nvSpPr>
            <p:spPr bwMode="auto">
              <a:xfrm>
                <a:off x="-912" y="143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49" name="Rectangle 17"/>
              <p:cNvSpPr>
                <a:spLocks noChangeArrowheads="1"/>
              </p:cNvSpPr>
              <p:nvPr/>
            </p:nvSpPr>
            <p:spPr bwMode="auto">
              <a:xfrm>
                <a:off x="-912" y="1578"/>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0" name="Rectangle 18"/>
              <p:cNvSpPr>
                <a:spLocks noChangeArrowheads="1"/>
              </p:cNvSpPr>
              <p:nvPr/>
            </p:nvSpPr>
            <p:spPr bwMode="auto">
              <a:xfrm>
                <a:off x="-912" y="172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1" name="Rectangle 19"/>
              <p:cNvSpPr>
                <a:spLocks noChangeArrowheads="1"/>
              </p:cNvSpPr>
              <p:nvPr/>
            </p:nvSpPr>
            <p:spPr bwMode="auto">
              <a:xfrm>
                <a:off x="-912" y="186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2" name="Rectangle 20"/>
              <p:cNvSpPr>
                <a:spLocks noChangeArrowheads="1"/>
              </p:cNvSpPr>
              <p:nvPr/>
            </p:nvSpPr>
            <p:spPr bwMode="auto">
              <a:xfrm>
                <a:off x="-912" y="201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3" name="Rectangle 21"/>
              <p:cNvSpPr>
                <a:spLocks noChangeArrowheads="1"/>
              </p:cNvSpPr>
              <p:nvPr/>
            </p:nvSpPr>
            <p:spPr bwMode="auto">
              <a:xfrm>
                <a:off x="-912" y="215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4" name="Rectangle 22"/>
              <p:cNvSpPr>
                <a:spLocks noChangeArrowheads="1"/>
              </p:cNvSpPr>
              <p:nvPr/>
            </p:nvSpPr>
            <p:spPr bwMode="auto">
              <a:xfrm>
                <a:off x="-912" y="2298"/>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5" name="Rectangle 23"/>
              <p:cNvSpPr>
                <a:spLocks noChangeArrowheads="1"/>
              </p:cNvSpPr>
              <p:nvPr/>
            </p:nvSpPr>
            <p:spPr bwMode="auto">
              <a:xfrm>
                <a:off x="-912" y="244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6" name="Rectangle 24"/>
              <p:cNvSpPr>
                <a:spLocks noChangeArrowheads="1"/>
              </p:cNvSpPr>
              <p:nvPr/>
            </p:nvSpPr>
            <p:spPr bwMode="auto">
              <a:xfrm>
                <a:off x="-912" y="258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7" name="Rectangle 25"/>
              <p:cNvSpPr>
                <a:spLocks noChangeArrowheads="1"/>
              </p:cNvSpPr>
              <p:nvPr/>
            </p:nvSpPr>
            <p:spPr bwMode="auto">
              <a:xfrm>
                <a:off x="-912" y="273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8" name="Rectangle 26"/>
              <p:cNvSpPr>
                <a:spLocks noChangeArrowheads="1"/>
              </p:cNvSpPr>
              <p:nvPr/>
            </p:nvSpPr>
            <p:spPr bwMode="auto">
              <a:xfrm>
                <a:off x="-912" y="287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59" name="Rectangle 27"/>
              <p:cNvSpPr>
                <a:spLocks noChangeArrowheads="1"/>
              </p:cNvSpPr>
              <p:nvPr/>
            </p:nvSpPr>
            <p:spPr bwMode="auto">
              <a:xfrm>
                <a:off x="-912" y="3018"/>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0" name="Rectangle 28"/>
              <p:cNvSpPr>
                <a:spLocks noChangeArrowheads="1"/>
              </p:cNvSpPr>
              <p:nvPr/>
            </p:nvSpPr>
            <p:spPr bwMode="auto">
              <a:xfrm>
                <a:off x="-912" y="316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1" name="Rectangle 29"/>
              <p:cNvSpPr>
                <a:spLocks noChangeArrowheads="1"/>
              </p:cNvSpPr>
              <p:nvPr/>
            </p:nvSpPr>
            <p:spPr bwMode="auto">
              <a:xfrm>
                <a:off x="-912" y="330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2" name="Rectangle 30"/>
              <p:cNvSpPr>
                <a:spLocks noChangeArrowheads="1"/>
              </p:cNvSpPr>
              <p:nvPr/>
            </p:nvSpPr>
            <p:spPr bwMode="auto">
              <a:xfrm>
                <a:off x="-912" y="345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3" name="Rectangle 31"/>
              <p:cNvSpPr>
                <a:spLocks noChangeArrowheads="1"/>
              </p:cNvSpPr>
              <p:nvPr/>
            </p:nvSpPr>
            <p:spPr bwMode="auto">
              <a:xfrm>
                <a:off x="-912" y="359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4" name="Rectangle 32"/>
              <p:cNvSpPr>
                <a:spLocks noChangeArrowheads="1"/>
              </p:cNvSpPr>
              <p:nvPr/>
            </p:nvSpPr>
            <p:spPr bwMode="auto">
              <a:xfrm>
                <a:off x="-912" y="3738"/>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5" name="Rectangle 33"/>
              <p:cNvSpPr>
                <a:spLocks noChangeArrowheads="1"/>
              </p:cNvSpPr>
              <p:nvPr/>
            </p:nvSpPr>
            <p:spPr bwMode="auto">
              <a:xfrm>
                <a:off x="-912" y="388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6" name="Rectangle 34"/>
              <p:cNvSpPr>
                <a:spLocks noChangeArrowheads="1"/>
              </p:cNvSpPr>
              <p:nvPr/>
            </p:nvSpPr>
            <p:spPr bwMode="auto">
              <a:xfrm>
                <a:off x="-912" y="402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7" name="Rectangle 35"/>
              <p:cNvSpPr>
                <a:spLocks noChangeArrowheads="1"/>
              </p:cNvSpPr>
              <p:nvPr/>
            </p:nvSpPr>
            <p:spPr bwMode="auto">
              <a:xfrm>
                <a:off x="-912" y="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8" name="Rectangle 36"/>
              <p:cNvSpPr>
                <a:spLocks noChangeArrowheads="1"/>
              </p:cNvSpPr>
              <p:nvPr/>
            </p:nvSpPr>
            <p:spPr bwMode="auto">
              <a:xfrm>
                <a:off x="-912" y="14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69" name="Rectangle 37"/>
              <p:cNvSpPr>
                <a:spLocks noChangeArrowheads="1"/>
              </p:cNvSpPr>
              <p:nvPr/>
            </p:nvSpPr>
            <p:spPr bwMode="auto">
              <a:xfrm>
                <a:off x="-912" y="288"/>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70" name="Rectangle 38"/>
              <p:cNvSpPr>
                <a:spLocks noChangeArrowheads="1"/>
              </p:cNvSpPr>
              <p:nvPr/>
            </p:nvSpPr>
            <p:spPr bwMode="auto">
              <a:xfrm>
                <a:off x="-912" y="432"/>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71" name="Rectangle 39"/>
              <p:cNvSpPr>
                <a:spLocks noChangeArrowheads="1"/>
              </p:cNvSpPr>
              <p:nvPr/>
            </p:nvSpPr>
            <p:spPr bwMode="auto">
              <a:xfrm>
                <a:off x="-912" y="57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72" name="Rectangle 40"/>
              <p:cNvSpPr>
                <a:spLocks noChangeArrowheads="1"/>
              </p:cNvSpPr>
              <p:nvPr/>
            </p:nvSpPr>
            <p:spPr bwMode="auto">
              <a:xfrm>
                <a:off x="-912" y="720"/>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73" name="Rectangle 41"/>
              <p:cNvSpPr>
                <a:spLocks noChangeArrowheads="1"/>
              </p:cNvSpPr>
              <p:nvPr/>
            </p:nvSpPr>
            <p:spPr bwMode="auto">
              <a:xfrm>
                <a:off x="-912" y="864"/>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74474" name="Rectangle 42"/>
              <p:cNvSpPr>
                <a:spLocks noChangeArrowheads="1"/>
              </p:cNvSpPr>
              <p:nvPr/>
            </p:nvSpPr>
            <p:spPr bwMode="auto">
              <a:xfrm>
                <a:off x="-912" y="4176"/>
                <a:ext cx="10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gr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4400" b="1">
          <a:solidFill>
            <a:srgbClr val="FFCC00"/>
          </a:solidFill>
          <a:latin typeface="+mj-lt"/>
          <a:ea typeface="+mj-ea"/>
          <a:cs typeface="+mj-cs"/>
        </a:defRPr>
      </a:lvl1pPr>
      <a:lvl2pPr algn="ctr" rtl="0" fontAlgn="base">
        <a:spcBef>
          <a:spcPct val="0"/>
        </a:spcBef>
        <a:spcAft>
          <a:spcPct val="0"/>
        </a:spcAft>
        <a:defRPr sz="4400" b="1">
          <a:solidFill>
            <a:srgbClr val="FFCC00"/>
          </a:solidFill>
          <a:latin typeface="Times New Roman" pitchFamily="18" charset="0"/>
        </a:defRPr>
      </a:lvl2pPr>
      <a:lvl3pPr algn="ctr" rtl="0" fontAlgn="base">
        <a:spcBef>
          <a:spcPct val="0"/>
        </a:spcBef>
        <a:spcAft>
          <a:spcPct val="0"/>
        </a:spcAft>
        <a:defRPr sz="4400" b="1">
          <a:solidFill>
            <a:srgbClr val="FFCC00"/>
          </a:solidFill>
          <a:latin typeface="Times New Roman" pitchFamily="18" charset="0"/>
        </a:defRPr>
      </a:lvl3pPr>
      <a:lvl4pPr algn="ctr" rtl="0" fontAlgn="base">
        <a:spcBef>
          <a:spcPct val="0"/>
        </a:spcBef>
        <a:spcAft>
          <a:spcPct val="0"/>
        </a:spcAft>
        <a:defRPr sz="4400" b="1">
          <a:solidFill>
            <a:srgbClr val="FFCC00"/>
          </a:solidFill>
          <a:latin typeface="Times New Roman" pitchFamily="18" charset="0"/>
        </a:defRPr>
      </a:lvl4pPr>
      <a:lvl5pPr algn="ctr" rtl="0" fontAlgn="base">
        <a:spcBef>
          <a:spcPct val="0"/>
        </a:spcBef>
        <a:spcAft>
          <a:spcPct val="0"/>
        </a:spcAft>
        <a:defRPr sz="4400" b="1">
          <a:solidFill>
            <a:srgbClr val="FFCC00"/>
          </a:solidFill>
          <a:latin typeface="Times New Roman" pitchFamily="18" charset="0"/>
        </a:defRPr>
      </a:lvl5pPr>
      <a:lvl6pPr marL="457200" algn="ctr" rtl="0" fontAlgn="base">
        <a:spcBef>
          <a:spcPct val="0"/>
        </a:spcBef>
        <a:spcAft>
          <a:spcPct val="0"/>
        </a:spcAft>
        <a:defRPr sz="4400" b="1">
          <a:solidFill>
            <a:srgbClr val="FFCC00"/>
          </a:solidFill>
          <a:latin typeface="Times New Roman" pitchFamily="18" charset="0"/>
        </a:defRPr>
      </a:lvl6pPr>
      <a:lvl7pPr marL="914400" algn="ctr" rtl="0" fontAlgn="base">
        <a:spcBef>
          <a:spcPct val="0"/>
        </a:spcBef>
        <a:spcAft>
          <a:spcPct val="0"/>
        </a:spcAft>
        <a:defRPr sz="4400" b="1">
          <a:solidFill>
            <a:srgbClr val="FFCC00"/>
          </a:solidFill>
          <a:latin typeface="Times New Roman" pitchFamily="18" charset="0"/>
        </a:defRPr>
      </a:lvl7pPr>
      <a:lvl8pPr marL="1371600" algn="ctr" rtl="0" fontAlgn="base">
        <a:spcBef>
          <a:spcPct val="0"/>
        </a:spcBef>
        <a:spcAft>
          <a:spcPct val="0"/>
        </a:spcAft>
        <a:defRPr sz="4400" b="1">
          <a:solidFill>
            <a:srgbClr val="FFCC00"/>
          </a:solidFill>
          <a:latin typeface="Times New Roman" pitchFamily="18" charset="0"/>
        </a:defRPr>
      </a:lvl8pPr>
      <a:lvl9pPr marL="1828800" algn="ctr" rtl="0" fontAlgn="base">
        <a:spcBef>
          <a:spcPct val="0"/>
        </a:spcBef>
        <a:spcAft>
          <a:spcPct val="0"/>
        </a:spcAft>
        <a:defRPr sz="4400" b="1">
          <a:solidFill>
            <a:srgbClr val="FFCC00"/>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5000"/>
        <a:buFont typeface="Monotype Sorts" pitchFamily="2" charset="2"/>
        <a:buChar char="u"/>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2000"/>
        <a:buFont typeface="Monotype Sorts" pitchFamily="2" charset="2"/>
        <a:buChar char="F"/>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kolorimetria_priklad_2.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7765" name="Text Box 5"/>
          <p:cNvSpPr txBox="1">
            <a:spLocks noChangeArrowheads="1"/>
          </p:cNvSpPr>
          <p:nvPr/>
        </p:nvSpPr>
        <p:spPr bwMode="auto">
          <a:xfrm>
            <a:off x="1855788" y="2420938"/>
            <a:ext cx="62642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800" b="1">
                <a:solidFill>
                  <a:srgbClr val="D60093"/>
                </a:solidFill>
                <a:effectLst>
                  <a:outerShdw blurRad="38100" dist="38100" dir="2700000" algn="tl">
                    <a:srgbClr val="000000"/>
                  </a:outerShdw>
                </a:effectLst>
              </a:rPr>
              <a:t>Farebné sústavy, farebný rozdiel</a:t>
            </a:r>
          </a:p>
          <a:p>
            <a:pPr eaLnBrk="1" hangingPunct="1">
              <a:spcBef>
                <a:spcPct val="50000"/>
              </a:spcBef>
              <a:buFont typeface="Monotype Sorts" pitchFamily="2" charset="2"/>
              <a:buNone/>
            </a:pPr>
            <a:endParaRPr lang="sk-SK" altLang="sk-SK" sz="2800" b="1">
              <a:effectLst>
                <a:outerShdw blurRad="38100" dist="38100" dir="2700000" algn="tl">
                  <a:srgbClr val="000000"/>
                </a:outerShdw>
              </a:effectLst>
            </a:endParaRPr>
          </a:p>
          <a:p>
            <a:pPr eaLnBrk="1" hangingPunct="1">
              <a:spcBef>
                <a:spcPct val="50000"/>
              </a:spcBef>
              <a:buFont typeface="Monotype Sorts" pitchFamily="2" charset="2"/>
              <a:buNone/>
            </a:pPr>
            <a:r>
              <a:rPr lang="sk-SK" altLang="sk-SK" sz="2800" b="1">
                <a:effectLst>
                  <a:outerShdw blurRad="38100" dist="38100" dir="2700000" algn="tl">
                    <a:srgbClr val="000000"/>
                  </a:outerShdw>
                </a:effectLst>
              </a:rPr>
              <a:t>-</a:t>
            </a:r>
            <a:r>
              <a:rPr lang="sk-SK" altLang="sk-SK" sz="2800">
                <a:effectLst>
                  <a:outerShdw blurRad="38100" dist="38100" dir="2700000" algn="tl">
                    <a:srgbClr val="000000"/>
                  </a:outerShdw>
                </a:effectLst>
              </a:rPr>
              <a:t>viď dokument Far_sust.doc, a ColorFAQ.htm</a:t>
            </a:r>
            <a:endParaRPr lang="en-US" altLang="sk-SK" sz="2800" b="1">
              <a:effectLst>
                <a:outerShdw blurRad="38100" dist="38100" dir="2700000" algn="tl">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85" y="260350"/>
            <a:ext cx="8928100" cy="6218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ál 1"/>
          <p:cNvSpPr/>
          <p:nvPr/>
        </p:nvSpPr>
        <p:spPr bwMode="auto">
          <a:xfrm flipV="1">
            <a:off x="6175548" y="2564904"/>
            <a:ext cx="1584176" cy="108012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5000"/>
              <a:buFont typeface="Monotype Sorts" pitchFamily="2" charset="2"/>
              <a:buChar char="n"/>
              <a:tabLst/>
            </a:pPr>
            <a:endParaRPr kumimoji="0" lang="sk-SK"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Ovál 2"/>
          <p:cNvSpPr/>
          <p:nvPr/>
        </p:nvSpPr>
        <p:spPr bwMode="auto">
          <a:xfrm>
            <a:off x="6031532" y="2276872"/>
            <a:ext cx="2304256" cy="15121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5000"/>
              <a:buFont typeface="Monotype Sorts" pitchFamily="2" charset="2"/>
              <a:buChar char="n"/>
              <a:tabLst/>
            </a:pPr>
            <a:endParaRPr kumimoji="0" lang="sk-SK"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 name="Obdĺžnik 3"/>
          <p:cNvSpPr/>
          <p:nvPr/>
        </p:nvSpPr>
        <p:spPr bwMode="auto">
          <a:xfrm>
            <a:off x="9559924" y="764704"/>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5000"/>
              <a:buFont typeface="Monotype Sorts" pitchFamily="2" charset="2"/>
              <a:buChar char="n"/>
              <a:tabLst/>
            </a:pPr>
            <a:endParaRPr kumimoji="0" lang="sk-SK"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26447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88913"/>
            <a:ext cx="8631237"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8788" name="Text Box 4"/>
          <p:cNvSpPr txBox="1">
            <a:spLocks noChangeArrowheads="1"/>
          </p:cNvSpPr>
          <p:nvPr/>
        </p:nvSpPr>
        <p:spPr bwMode="auto">
          <a:xfrm>
            <a:off x="414338" y="6159500"/>
            <a:ext cx="89836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sz="2000" b="1">
                <a:effectLst>
                  <a:outerShdw blurRad="38100" dist="38100" dir="2700000" algn="tl">
                    <a:srgbClr val="000000"/>
                  </a:outerShdw>
                </a:effectLst>
              </a:rPr>
              <a:t>Obr.: </a:t>
            </a:r>
            <a:r>
              <a:rPr lang="en-US" altLang="sk-SK" sz="2000">
                <a:effectLst>
                  <a:outerShdw blurRad="38100" dist="38100" dir="2700000" algn="tl">
                    <a:srgbClr val="000000"/>
                  </a:outerShdw>
                </a:effectLst>
              </a:rPr>
              <a:t>Vplyv nelinearity prevodovej charakteristiky obrazovky CRT na rovnomernos</a:t>
            </a:r>
            <a:r>
              <a:rPr lang="sk-SK" altLang="sk-SK" sz="2000">
                <a:effectLst>
                  <a:outerShdw blurRad="38100" dist="38100" dir="2700000" algn="tl">
                    <a:srgbClr val="000000"/>
                  </a:outerShdw>
                </a:effectLst>
              </a:rPr>
              <a:t>ť gradačnej modulácie </a:t>
            </a:r>
            <a:r>
              <a:rPr lang="en-US" altLang="sk-SK" sz="2000">
                <a:effectLst>
                  <a:outerShdw blurRad="38100" dist="38100" dir="2700000" algn="tl">
                    <a:srgbClr val="000000"/>
                  </a:outerShdw>
                </a:effectLst>
              </a:rPr>
              <a:t>[2]</a:t>
            </a:r>
            <a:endParaRPr lang="en-US" altLang="sk-SK" sz="2000" b="1">
              <a:effectLst>
                <a:outerShdw blurRad="38100" dist="38100" dir="2700000" algn="tl">
                  <a:srgbClr val="00000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0836" name="Picture 4" descr="Gamma06_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738" y="188913"/>
            <a:ext cx="2881312" cy="2881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00995" name="Group 163"/>
          <p:cNvGraphicFramePr>
            <a:graphicFrameLocks noGrp="1"/>
          </p:cNvGraphicFramePr>
          <p:nvPr>
            <p:extLst>
              <p:ext uri="{D42A27DB-BD31-4B8C-83A1-F6EECF244321}">
                <p14:modId xmlns:p14="http://schemas.microsoft.com/office/powerpoint/2010/main" val="3429208184"/>
              </p:ext>
            </p:extLst>
          </p:nvPr>
        </p:nvGraphicFramePr>
        <p:xfrm>
          <a:off x="188118" y="4797152"/>
          <a:ext cx="9704390" cy="958081"/>
        </p:xfrm>
        <a:graphic>
          <a:graphicData uri="http://schemas.openxmlformats.org/drawingml/2006/table">
            <a:tbl>
              <a:tblPr/>
              <a:tblGrid>
                <a:gridCol w="2278769"/>
                <a:gridCol w="924863"/>
                <a:gridCol w="590978"/>
                <a:gridCol w="590978"/>
                <a:gridCol w="590978"/>
                <a:gridCol w="590978"/>
                <a:gridCol w="590978"/>
                <a:gridCol w="590978"/>
                <a:gridCol w="590978"/>
                <a:gridCol w="590978"/>
                <a:gridCol w="590978"/>
                <a:gridCol w="590978"/>
                <a:gridCol w="590978"/>
              </a:tblGrid>
              <a:tr h="504056">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l-GR" altLang="sk-SK" sz="2000" b="0" i="0" u="none" strike="noStrike" cap="none" normalizeH="0" baseline="0" dirty="0" smtClean="0">
                          <a:ln>
                            <a:noFill/>
                          </a:ln>
                          <a:solidFill>
                            <a:srgbClr val="A0A0A0"/>
                          </a:solidFill>
                          <a:effectLst/>
                          <a:latin typeface="Times New Roman" pitchFamily="18" charset="0"/>
                        </a:rPr>
                        <a:t>γ</a:t>
                      </a:r>
                      <a:r>
                        <a:rPr kumimoji="0" lang="sk-SK" altLang="sk-SK" sz="2000" b="0" i="0" u="none" strike="noStrike" cap="none" normalizeH="0" baseline="0" dirty="0" smtClean="0">
                          <a:ln>
                            <a:noFill/>
                          </a:ln>
                          <a:solidFill>
                            <a:srgbClr val="A0A0A0"/>
                          </a:solidFill>
                          <a:effectLst/>
                          <a:latin typeface="Times New Roman" pitchFamily="18" charset="0"/>
                        </a:rPr>
                        <a:t>-upravený</a:t>
                      </a:r>
                      <a:endParaRPr kumimoji="0" lang="en-AU" altLang="sk-SK" sz="2000" b="0" i="0" u="none" strike="noStrike" cap="none" normalizeH="0" baseline="0" dirty="0" smtClean="0">
                        <a:ln>
                          <a:noFill/>
                        </a:ln>
                        <a:solidFill>
                          <a:schemeClr val="tx1"/>
                        </a:solidFill>
                        <a:effectLst/>
                        <a:latin typeface="Times New Roman" pitchFamily="18" charset="0"/>
                      </a:endParaRP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rgbClr val="A0A0A0"/>
                          </a:solidFill>
                          <a:effectLst/>
                          <a:latin typeface="Times New Roman" pitchFamily="18" charset="0"/>
                        </a:rPr>
                        <a:t> </a:t>
                      </a:r>
                      <a:r>
                        <a:rPr kumimoji="0" lang="en-AU" altLang="sk-SK" sz="2000" b="0" i="1" u="none" strike="noStrike" cap="none" normalizeH="0" baseline="0" dirty="0" smtClean="0">
                          <a:ln>
                            <a:noFill/>
                          </a:ln>
                          <a:solidFill>
                            <a:srgbClr val="A0A0A0"/>
                          </a:solidFill>
                          <a:effectLst/>
                          <a:latin typeface="Times New Roman" pitchFamily="18" charset="0"/>
                        </a:rPr>
                        <a:t>I</a:t>
                      </a:r>
                      <a:r>
                        <a:rPr kumimoji="0" lang="en-AU" altLang="sk-SK" sz="2000" b="0" i="0" u="none" strike="noStrike" cap="none" normalizeH="0" baseline="0" dirty="0" smtClean="0">
                          <a:ln>
                            <a:noFill/>
                          </a:ln>
                          <a:solidFill>
                            <a:srgbClr val="A0A0A0"/>
                          </a:solidFill>
                          <a:effectLst/>
                          <a:latin typeface="Times New Roman" pitchFamily="18" charset="0"/>
                        </a:rPr>
                        <a:t> = </a:t>
                      </a:r>
                      <a:endParaRPr kumimoji="0" lang="en-AU" altLang="sk-SK" sz="2000" b="0" i="0" u="none" strike="noStrike" cap="none" normalizeH="0" baseline="0" dirty="0" smtClean="0">
                        <a:ln>
                          <a:noFill/>
                        </a:ln>
                        <a:solidFill>
                          <a:schemeClr val="tx1"/>
                        </a:solidFill>
                        <a:effectLst/>
                        <a:latin typeface="Times New Roman" pitchFamily="18" charset="0"/>
                      </a:endParaRP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0.0</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0.1</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595959"/>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0.2</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7A7A7A"/>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0.3</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939393"/>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0.4</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A8A8A8"/>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0.5</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ABABA"/>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0.6</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CACACA"/>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0.7</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D8D8D8"/>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0.8</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E6E6E6"/>
                    </a:solidFill>
                  </a:tcPr>
                </a:tc>
                <a:tc>
                  <a:txBody>
                    <a:bodyPr/>
                    <a:lstStyle>
                      <a:lvl1pPr>
                        <a:defRPr sz="2800">
                          <a:solidFill>
                            <a:schemeClr val="tx1"/>
                          </a:solidFill>
                          <a:effectLst>
                            <a:outerShdw blurRad="38100" dist="38100" dir="2700000" algn="tl">
                              <a:srgbClr val="C0C0C0"/>
                            </a:outerShdw>
                          </a:effectLst>
                          <a:latin typeface="Times New Roman" pitchFamily="18" charset="0"/>
                        </a:defRPr>
                      </a:lvl1pPr>
                      <a:lvl2pPr>
                        <a:buClr>
                          <a:schemeClr val="accent2"/>
                        </a:buClr>
                        <a:defRPr sz="2400">
                          <a:solidFill>
                            <a:schemeClr val="tx1"/>
                          </a:solidFill>
                          <a:effectLst>
                            <a:outerShdw blurRad="38100" dist="38100" dir="2700000" algn="tl">
                              <a:srgbClr val="C0C0C0"/>
                            </a:outerShdw>
                          </a:effectLst>
                          <a:latin typeface="Times New Roman" pitchFamily="18" charset="0"/>
                        </a:defRPr>
                      </a:lvl2pPr>
                      <a:lvl3pPr>
                        <a:buSzPct val="62000"/>
                        <a:defRPr sz="2000">
                          <a:solidFill>
                            <a:schemeClr val="tx1"/>
                          </a:solidFill>
                          <a:effectLst>
                            <a:outerShdw blurRad="38100" dist="38100" dir="2700000" algn="tl">
                              <a:srgbClr val="C0C0C0"/>
                            </a:outerShdw>
                          </a:effectLst>
                          <a:latin typeface="Times New Roman" pitchFamily="18" charset="0"/>
                        </a:defRPr>
                      </a:lvl3pPr>
                      <a:lvl4pPr>
                        <a:buClr>
                          <a:schemeClr val="tx1"/>
                        </a:buClr>
                        <a:defRPr>
                          <a:solidFill>
                            <a:schemeClr val="tx1"/>
                          </a:solidFill>
                          <a:effectLst>
                            <a:outerShdw blurRad="38100" dist="38100" dir="2700000" algn="tl">
                              <a:srgbClr val="C0C0C0"/>
                            </a:outerShdw>
                          </a:effectLst>
                          <a:latin typeface="Times New Roman" pitchFamily="18" charset="0"/>
                        </a:defRPr>
                      </a:lvl4pPr>
                      <a:lvl5pPr>
                        <a:buClr>
                          <a:schemeClr val="tx1"/>
                        </a:buClr>
                        <a:defRPr>
                          <a:solidFill>
                            <a:schemeClr val="tx1"/>
                          </a:solidFill>
                          <a:effectLst>
                            <a:outerShdw blurRad="38100" dist="38100" dir="2700000" algn="tl">
                              <a:srgbClr val="C0C0C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0.9</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3F3F3"/>
                    </a:solidFill>
                  </a:tcPr>
                </a:tc>
                <a:tc>
                  <a:txBody>
                    <a:bodyPr/>
                    <a:lstStyle>
                      <a:lvl1pPr>
                        <a:defRPr sz="2800">
                          <a:solidFill>
                            <a:schemeClr val="tx1"/>
                          </a:solidFill>
                          <a:effectLst>
                            <a:outerShdw blurRad="38100" dist="38100" dir="2700000" algn="tl">
                              <a:srgbClr val="C0C0C0"/>
                            </a:outerShdw>
                          </a:effectLst>
                          <a:latin typeface="Times New Roman" pitchFamily="18" charset="0"/>
                        </a:defRPr>
                      </a:lvl1pPr>
                      <a:lvl2pPr>
                        <a:buClr>
                          <a:schemeClr val="accent2"/>
                        </a:buClr>
                        <a:defRPr sz="2400">
                          <a:solidFill>
                            <a:schemeClr val="tx1"/>
                          </a:solidFill>
                          <a:effectLst>
                            <a:outerShdw blurRad="38100" dist="38100" dir="2700000" algn="tl">
                              <a:srgbClr val="C0C0C0"/>
                            </a:outerShdw>
                          </a:effectLst>
                          <a:latin typeface="Times New Roman" pitchFamily="18" charset="0"/>
                        </a:defRPr>
                      </a:lvl2pPr>
                      <a:lvl3pPr>
                        <a:buSzPct val="62000"/>
                        <a:defRPr sz="2000">
                          <a:solidFill>
                            <a:schemeClr val="tx1"/>
                          </a:solidFill>
                          <a:effectLst>
                            <a:outerShdw blurRad="38100" dist="38100" dir="2700000" algn="tl">
                              <a:srgbClr val="C0C0C0"/>
                            </a:outerShdw>
                          </a:effectLst>
                          <a:latin typeface="Times New Roman" pitchFamily="18" charset="0"/>
                        </a:defRPr>
                      </a:lvl3pPr>
                      <a:lvl4pPr>
                        <a:buClr>
                          <a:schemeClr val="tx1"/>
                        </a:buClr>
                        <a:defRPr>
                          <a:solidFill>
                            <a:schemeClr val="tx1"/>
                          </a:solidFill>
                          <a:effectLst>
                            <a:outerShdw blurRad="38100" dist="38100" dir="2700000" algn="tl">
                              <a:srgbClr val="C0C0C0"/>
                            </a:outerShdw>
                          </a:effectLst>
                          <a:latin typeface="Times New Roman" pitchFamily="18" charset="0"/>
                        </a:defRPr>
                      </a:lvl4pPr>
                      <a:lvl5pPr>
                        <a:buClr>
                          <a:schemeClr val="tx1"/>
                        </a:buClr>
                        <a:defRPr>
                          <a:solidFill>
                            <a:schemeClr val="tx1"/>
                          </a:solidFill>
                          <a:effectLst>
                            <a:outerShdw blurRad="38100" dist="38100" dir="2700000" algn="tl">
                              <a:srgbClr val="C0C0C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1.0</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FFFFF"/>
                    </a:solidFill>
                  </a:tcPr>
                </a:tc>
              </a:tr>
              <a:tr h="454025">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sk-SK" altLang="sk-SK" sz="2000" b="0" i="0" u="none" strike="noStrike" cap="none" normalizeH="0" baseline="0" dirty="0" smtClean="0">
                          <a:ln>
                            <a:noFill/>
                          </a:ln>
                          <a:solidFill>
                            <a:srgbClr val="A0A0A0"/>
                          </a:solidFill>
                          <a:effectLst/>
                          <a:latin typeface="Times New Roman" pitchFamily="18" charset="0"/>
                        </a:rPr>
                        <a:t>vstupný a žiadaný</a:t>
                      </a:r>
                      <a:endParaRPr kumimoji="0" lang="en-AU" altLang="sk-SK" sz="2000" b="0" i="0" u="none" strike="noStrike" cap="none" normalizeH="0" baseline="0" dirty="0" smtClean="0">
                        <a:ln>
                          <a:noFill/>
                        </a:ln>
                        <a:solidFill>
                          <a:schemeClr val="tx1"/>
                        </a:solidFill>
                        <a:effectLst/>
                        <a:latin typeface="Times New Roman" pitchFamily="18" charset="0"/>
                      </a:endParaRP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1" u="none" strike="noStrike" cap="none" normalizeH="0" baseline="0" smtClean="0">
                          <a:ln>
                            <a:noFill/>
                          </a:ln>
                          <a:solidFill>
                            <a:srgbClr val="A0A0A0"/>
                          </a:solidFill>
                          <a:effectLst/>
                          <a:latin typeface="Times New Roman" pitchFamily="18" charset="0"/>
                        </a:rPr>
                        <a:t>V</a:t>
                      </a:r>
                      <a:r>
                        <a:rPr kumimoji="0" lang="en-AU" altLang="sk-SK" sz="2000" b="0" i="0" u="none" strike="noStrike" cap="none" normalizeH="0" baseline="-30000" smtClean="0">
                          <a:ln>
                            <a:noFill/>
                          </a:ln>
                          <a:solidFill>
                            <a:srgbClr val="A0A0A0"/>
                          </a:solidFill>
                          <a:effectLst/>
                          <a:latin typeface="Times New Roman" pitchFamily="18" charset="0"/>
                        </a:rPr>
                        <a:t>S</a:t>
                      </a:r>
                      <a:r>
                        <a:rPr kumimoji="0" lang="en-AU" altLang="sk-SK" sz="2000" b="0" i="0" u="none" strike="noStrike" cap="none" normalizeH="0" baseline="0" smtClean="0">
                          <a:ln>
                            <a:noFill/>
                          </a:ln>
                          <a:solidFill>
                            <a:srgbClr val="A0A0A0"/>
                          </a:solidFill>
                          <a:effectLst/>
                          <a:latin typeface="Times New Roman" pitchFamily="18" charset="0"/>
                        </a:rPr>
                        <a:t> =  </a:t>
                      </a:r>
                      <a:endParaRPr kumimoji="0" lang="en-AU" altLang="sk-SK" sz="2000" b="0" i="0" u="none" strike="noStrike" cap="none" normalizeH="0" baseline="0" smtClean="0">
                        <a:ln>
                          <a:noFill/>
                        </a:ln>
                        <a:solidFill>
                          <a:schemeClr val="tx1"/>
                        </a:solidFill>
                        <a:effectLst/>
                        <a:latin typeface="Times New Roman" pitchFamily="18" charset="0"/>
                      </a:endParaRP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0.0</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000000"/>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0.1</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191919"/>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0.2</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333333"/>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0.3</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4C4C4C"/>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smtClean="0">
                          <a:ln>
                            <a:noFill/>
                          </a:ln>
                          <a:solidFill>
                            <a:schemeClr val="tx1"/>
                          </a:solidFill>
                          <a:effectLst/>
                          <a:latin typeface="Times New Roman" pitchFamily="18" charset="0"/>
                        </a:rPr>
                        <a:t>0.4</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666666"/>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0.5</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7F7F7F"/>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0.6</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999999"/>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0.7</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2B2B2"/>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0.8</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CCCCCC"/>
                    </a:solidFill>
                  </a:tcPr>
                </a:tc>
                <a:tc>
                  <a:txBody>
                    <a:bodyPr/>
                    <a:lstStyle>
                      <a:lvl1pPr>
                        <a:defRPr sz="2800">
                          <a:solidFill>
                            <a:schemeClr val="tx1"/>
                          </a:solidFill>
                          <a:effectLst>
                            <a:outerShdw blurRad="38100" dist="38100" dir="2700000" algn="tl">
                              <a:srgbClr val="000000"/>
                            </a:outerShdw>
                          </a:effectLst>
                          <a:latin typeface="Times New Roman" pitchFamily="18" charset="0"/>
                        </a:defRPr>
                      </a:lvl1pPr>
                      <a:lvl2pPr>
                        <a:buClr>
                          <a:schemeClr val="accent2"/>
                        </a:buClr>
                        <a:defRPr sz="2400">
                          <a:solidFill>
                            <a:schemeClr val="tx1"/>
                          </a:solidFill>
                          <a:effectLst>
                            <a:outerShdw blurRad="38100" dist="38100" dir="2700000" algn="tl">
                              <a:srgbClr val="000000"/>
                            </a:outerShdw>
                          </a:effectLst>
                          <a:latin typeface="Times New Roman" pitchFamily="18" charset="0"/>
                        </a:defRPr>
                      </a:lvl2pPr>
                      <a:lvl3pPr>
                        <a:buSzPct val="62000"/>
                        <a:defRPr sz="2000">
                          <a:solidFill>
                            <a:schemeClr val="tx1"/>
                          </a:solidFill>
                          <a:effectLst>
                            <a:outerShdw blurRad="38100" dist="38100" dir="2700000" algn="tl">
                              <a:srgbClr val="000000"/>
                            </a:outerShdw>
                          </a:effectLst>
                          <a:latin typeface="Times New Roman" pitchFamily="18" charset="0"/>
                        </a:defRPr>
                      </a:lvl3pPr>
                      <a:lvl4pPr>
                        <a:buClr>
                          <a:schemeClr val="tx1"/>
                        </a:buClr>
                        <a:defRPr>
                          <a:solidFill>
                            <a:schemeClr val="tx1"/>
                          </a:solidFill>
                          <a:effectLst>
                            <a:outerShdw blurRad="38100" dist="38100" dir="2700000" algn="tl">
                              <a:srgbClr val="000000"/>
                            </a:outerShdw>
                          </a:effectLst>
                          <a:latin typeface="Times New Roman" pitchFamily="18" charset="0"/>
                        </a:defRPr>
                      </a:lvl4pPr>
                      <a:lvl5pPr>
                        <a:buClr>
                          <a:schemeClr val="tx1"/>
                        </a:buClr>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0.9</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E5E5E5"/>
                    </a:solidFill>
                  </a:tcPr>
                </a:tc>
                <a:tc>
                  <a:txBody>
                    <a:bodyPr/>
                    <a:lstStyle>
                      <a:lvl1pPr>
                        <a:defRPr sz="2800">
                          <a:solidFill>
                            <a:schemeClr val="tx1"/>
                          </a:solidFill>
                          <a:effectLst>
                            <a:outerShdw blurRad="38100" dist="38100" dir="2700000" algn="tl">
                              <a:srgbClr val="C0C0C0"/>
                            </a:outerShdw>
                          </a:effectLst>
                          <a:latin typeface="Times New Roman" pitchFamily="18" charset="0"/>
                        </a:defRPr>
                      </a:lvl1pPr>
                      <a:lvl2pPr>
                        <a:buClr>
                          <a:schemeClr val="accent2"/>
                        </a:buClr>
                        <a:defRPr sz="2400">
                          <a:solidFill>
                            <a:schemeClr val="tx1"/>
                          </a:solidFill>
                          <a:effectLst>
                            <a:outerShdw blurRad="38100" dist="38100" dir="2700000" algn="tl">
                              <a:srgbClr val="C0C0C0"/>
                            </a:outerShdw>
                          </a:effectLst>
                          <a:latin typeface="Times New Roman" pitchFamily="18" charset="0"/>
                        </a:defRPr>
                      </a:lvl2pPr>
                      <a:lvl3pPr>
                        <a:buSzPct val="62000"/>
                        <a:defRPr sz="2000">
                          <a:solidFill>
                            <a:schemeClr val="tx1"/>
                          </a:solidFill>
                          <a:effectLst>
                            <a:outerShdw blurRad="38100" dist="38100" dir="2700000" algn="tl">
                              <a:srgbClr val="C0C0C0"/>
                            </a:outerShdw>
                          </a:effectLst>
                          <a:latin typeface="Times New Roman" pitchFamily="18" charset="0"/>
                        </a:defRPr>
                      </a:lvl3pPr>
                      <a:lvl4pPr>
                        <a:buClr>
                          <a:schemeClr val="tx1"/>
                        </a:buClr>
                        <a:defRPr>
                          <a:solidFill>
                            <a:schemeClr val="tx1"/>
                          </a:solidFill>
                          <a:effectLst>
                            <a:outerShdw blurRad="38100" dist="38100" dir="2700000" algn="tl">
                              <a:srgbClr val="C0C0C0"/>
                            </a:outerShdw>
                          </a:effectLst>
                          <a:latin typeface="Times New Roman" pitchFamily="18" charset="0"/>
                        </a:defRPr>
                      </a:lvl4pPr>
                      <a:lvl5pPr>
                        <a:buClr>
                          <a:schemeClr val="tx1"/>
                        </a:buClr>
                        <a:defRPr>
                          <a:solidFill>
                            <a:schemeClr val="tx1"/>
                          </a:solidFill>
                          <a:effectLst>
                            <a:outerShdw blurRad="38100" dist="38100" dir="2700000" algn="tl">
                              <a:srgbClr val="C0C0C0"/>
                            </a:outerShdw>
                          </a:effectLst>
                          <a:latin typeface="Times New Roman" pitchFamily="18" charset="0"/>
                        </a:defRPr>
                      </a:lvl5pPr>
                      <a:lvl6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6pPr>
                      <a:lvl7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7pPr>
                      <a:lvl8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8pPr>
                      <a:lvl9pPr fontAlgn="base">
                        <a:spcBef>
                          <a:spcPct val="20000"/>
                        </a:spcBef>
                        <a:spcAft>
                          <a:spcPct val="0"/>
                        </a:spcAft>
                        <a:buClr>
                          <a:schemeClr val="tx1"/>
                        </a:buClr>
                        <a:defRPr>
                          <a:solidFill>
                            <a:schemeClr val="tx1"/>
                          </a:solidFill>
                          <a:effectLst>
                            <a:outerShdw blurRad="38100" dist="38100" dir="2700000" algn="tl">
                              <a:srgbClr val="C0C0C0"/>
                            </a:outerShdw>
                          </a:effectLst>
                          <a:latin typeface="Times New Roman"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AU" altLang="sk-SK" sz="2000" b="0" i="0" u="none" strike="noStrike" cap="none" normalizeH="0" baseline="0" dirty="0" smtClean="0">
                          <a:ln>
                            <a:noFill/>
                          </a:ln>
                          <a:solidFill>
                            <a:schemeClr val="tx1"/>
                          </a:solidFill>
                          <a:effectLst/>
                          <a:latin typeface="Times New Roman" pitchFamily="18" charset="0"/>
                        </a:rPr>
                        <a:t>1.0</a:t>
                      </a:r>
                    </a:p>
                  </a:txBody>
                  <a:tcPr marL="90488" marR="90488" marT="44450" marB="44450"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FFFFF"/>
                    </a:solidFill>
                  </a:tcPr>
                </a:tc>
              </a:tr>
            </a:tbl>
          </a:graphicData>
        </a:graphic>
      </p:graphicFrame>
      <p:sp>
        <p:nvSpPr>
          <p:cNvPr id="1400996" name="Rectangle 164"/>
          <p:cNvSpPr>
            <a:spLocks noChangeArrowheads="1"/>
          </p:cNvSpPr>
          <p:nvPr/>
        </p:nvSpPr>
        <p:spPr bwMode="auto">
          <a:xfrm>
            <a:off x="0" y="2251202"/>
            <a:ext cx="9910278" cy="225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eaLnBrk="0" hangingPunct="0">
              <a:spcBef>
                <a:spcPct val="0"/>
              </a:spcBef>
              <a:buClrTx/>
              <a:buSzTx/>
              <a:buFontTx/>
              <a:buNone/>
            </a:pPr>
            <a:r>
              <a:rPr lang="en-AU" altLang="sk-SK" sz="2400" dirty="0">
                <a:effectLst/>
              </a:rPr>
              <a:t>  </a:t>
            </a:r>
            <a:r>
              <a:rPr lang="en-AU" altLang="sk-SK" sz="3800" dirty="0">
                <a:effectLst/>
              </a:rPr>
              <a:t> </a:t>
            </a:r>
            <a:r>
              <a:rPr lang="en-AU" altLang="sk-SK" sz="2400" dirty="0">
                <a:effectLst/>
              </a:rPr>
              <a:t>        </a:t>
            </a:r>
            <a:r>
              <a:rPr lang="en-AU" altLang="sk-SK" sz="2400" dirty="0" err="1">
                <a:effectLst/>
              </a:rPr>
              <a:t>Vstupn</a:t>
            </a:r>
            <a:r>
              <a:rPr lang="sk-SK" altLang="sk-SK" sz="2400" dirty="0">
                <a:effectLst/>
              </a:rPr>
              <a:t>á</a:t>
            </a:r>
            <a:r>
              <a:rPr lang="en-AU" altLang="sk-SK" sz="2400" dirty="0">
                <a:effectLst/>
              </a:rPr>
              <a:t> </a:t>
            </a:r>
            <a:r>
              <a:rPr lang="en-AU" altLang="sk-SK" sz="2400" dirty="0" err="1">
                <a:effectLst/>
              </a:rPr>
              <a:t>jasov</a:t>
            </a:r>
            <a:r>
              <a:rPr lang="sk-SK" altLang="sk-SK" sz="2400" dirty="0">
                <a:effectLst/>
              </a:rPr>
              <a:t>á</a:t>
            </a:r>
            <a:r>
              <a:rPr lang="en-AU" altLang="sk-SK" sz="2400" dirty="0">
                <a:effectLst/>
              </a:rPr>
              <a:t> </a:t>
            </a:r>
            <a:r>
              <a:rPr lang="en-AU" altLang="sk-SK" sz="2400" dirty="0" err="1">
                <a:effectLst/>
              </a:rPr>
              <a:t>stupnica</a:t>
            </a:r>
            <a:r>
              <a:rPr lang="en-AU" altLang="sk-SK" sz="2400" dirty="0">
                <a:effectLst/>
              </a:rPr>
              <a:t>   </a:t>
            </a:r>
            <a:r>
              <a:rPr lang="en-AU" altLang="sk-SK" sz="3900" dirty="0">
                <a:effectLst/>
              </a:rPr>
              <a:t> </a:t>
            </a:r>
            <a:r>
              <a:rPr lang="en-AU" altLang="sk-SK" sz="2400" dirty="0">
                <a:effectLst/>
              </a:rPr>
              <a:t>        </a:t>
            </a:r>
            <a:br>
              <a:rPr lang="en-AU" altLang="sk-SK" sz="2400" dirty="0">
                <a:effectLst/>
              </a:rPr>
            </a:br>
            <a:r>
              <a:rPr lang="en-AU" altLang="sk-SK" sz="2400" dirty="0">
                <a:effectLst/>
              </a:rPr>
              <a:t>  </a:t>
            </a:r>
            <a:r>
              <a:rPr lang="en-AU" altLang="sk-SK" sz="3800" dirty="0">
                <a:effectLst/>
              </a:rPr>
              <a:t> </a:t>
            </a:r>
            <a:r>
              <a:rPr lang="en-AU" altLang="sk-SK" sz="2400" dirty="0">
                <a:effectLst/>
              </a:rPr>
              <a:t>        </a:t>
            </a:r>
            <a:r>
              <a:rPr lang="sk-SK" altLang="sk-SK" sz="2400" dirty="0">
                <a:effectLst/>
              </a:rPr>
              <a:t>Vstupný jas po </a:t>
            </a:r>
            <a:r>
              <a:rPr lang="el-GR" altLang="sk-SK" sz="2400" dirty="0">
                <a:effectLst/>
              </a:rPr>
              <a:t>γ</a:t>
            </a:r>
            <a:r>
              <a:rPr lang="sk-SK" altLang="sk-SK" sz="2400" dirty="0">
                <a:effectLst/>
              </a:rPr>
              <a:t>-korekcii</a:t>
            </a:r>
            <a:r>
              <a:rPr lang="en-AU" altLang="sk-SK" sz="2400" dirty="0">
                <a:effectLst/>
              </a:rPr>
              <a:t>   </a:t>
            </a:r>
            <a:r>
              <a:rPr lang="en-AU" altLang="sk-SK" sz="3900" dirty="0">
                <a:effectLst/>
              </a:rPr>
              <a:t> </a:t>
            </a:r>
            <a:r>
              <a:rPr lang="en-AU" altLang="sk-SK" sz="2400" dirty="0">
                <a:effectLst/>
              </a:rPr>
              <a:t>        </a:t>
            </a:r>
            <a:r>
              <a:rPr lang="en-AU" altLang="sk-SK" sz="2400" b="1" dirty="0">
                <a:effectLst/>
              </a:rPr>
              <a:t>L' = L ^ (1/2.5</a:t>
            </a:r>
            <a:r>
              <a:rPr lang="en-AU" altLang="sk-SK" sz="2400" b="1" dirty="0" smtClean="0">
                <a:effectLst/>
              </a:rPr>
              <a:t>)</a:t>
            </a:r>
            <a:r>
              <a:rPr lang="sk-SK" altLang="sk-SK" sz="2400" b="1" dirty="0" smtClean="0">
                <a:effectLst/>
              </a:rPr>
              <a:t> ; </a:t>
            </a:r>
            <a:r>
              <a:rPr lang="el-GR" altLang="sk-SK" sz="2400" dirty="0" smtClean="0">
                <a:effectLst/>
              </a:rPr>
              <a:t>γ</a:t>
            </a:r>
            <a:r>
              <a:rPr lang="sk-SK" altLang="sk-SK" sz="2400" dirty="0" smtClean="0">
                <a:effectLst/>
              </a:rPr>
              <a:t> je napr. 2,5, alebo </a:t>
            </a:r>
            <a:r>
              <a:rPr lang="en-AU" altLang="sk-SK" sz="2400" dirty="0">
                <a:effectLst/>
              </a:rPr>
              <a:t/>
            </a:r>
            <a:br>
              <a:rPr lang="en-AU" altLang="sk-SK" sz="2400" dirty="0">
                <a:effectLst/>
              </a:rPr>
            </a:br>
            <a:r>
              <a:rPr lang="en-AU" altLang="sk-SK" sz="2400" dirty="0">
                <a:effectLst/>
              </a:rPr>
              <a:t>  </a:t>
            </a:r>
            <a:r>
              <a:rPr lang="en-AU" altLang="sk-SK" sz="3800" dirty="0">
                <a:effectLst/>
              </a:rPr>
              <a:t> </a:t>
            </a:r>
            <a:r>
              <a:rPr lang="en-AU" altLang="sk-SK" sz="2400" dirty="0">
                <a:effectLst/>
              </a:rPr>
              <a:t>        </a:t>
            </a:r>
            <a:r>
              <a:rPr lang="sk-SK" altLang="sk-SK" sz="2400" dirty="0">
                <a:effectLst/>
              </a:rPr>
              <a:t>Výstup – obrázok na monitore</a:t>
            </a:r>
            <a:r>
              <a:rPr lang="en-AU" altLang="sk-SK" sz="3900" dirty="0">
                <a:effectLst/>
              </a:rPr>
              <a:t> </a:t>
            </a:r>
            <a:r>
              <a:rPr lang="en-AU" altLang="sk-SK" sz="2400" dirty="0">
                <a:effectLst/>
              </a:rPr>
              <a:t>        </a:t>
            </a:r>
            <a:r>
              <a:rPr lang="sk-SK" altLang="sk-SK" sz="2400" dirty="0" smtClean="0">
                <a:effectLst/>
              </a:rPr>
              <a:t>                                                   2,2</a:t>
            </a:r>
            <a:r>
              <a:rPr lang="en-AU" altLang="sk-SK" sz="2400" dirty="0">
                <a:effectLst/>
              </a:rPr>
              <a:t/>
            </a:r>
            <a:br>
              <a:rPr lang="en-AU" altLang="sk-SK" sz="2400" dirty="0">
                <a:effectLst/>
              </a:rPr>
            </a:br>
            <a:endParaRPr lang="en-AU" altLang="sk-SK" sz="2400" dirty="0">
              <a:effectLst/>
            </a:endParaRPr>
          </a:p>
        </p:txBody>
      </p:sp>
      <p:pic>
        <p:nvPicPr>
          <p:cNvPr id="1400997" name="Picture 165" descr="scal-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35585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00998" name="Picture 166" descr="grph-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2349500"/>
            <a:ext cx="6096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400999" name="Picture 167" descr="scal-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294957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01000" name="Picture 168" descr="grph-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838" y="2949575"/>
            <a:ext cx="6096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401001" name="Picture 169" descr="scal-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35433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01002" name="Picture 170" descr="grph-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513" y="3573463"/>
            <a:ext cx="609600" cy="628650"/>
          </a:xfrm>
          <a:prstGeom prst="rect">
            <a:avLst/>
          </a:prstGeom>
          <a:noFill/>
          <a:extLst>
            <a:ext uri="{909E8E84-426E-40DD-AFC4-6F175D3DCCD1}">
              <a14:hiddenFill xmlns:a14="http://schemas.microsoft.com/office/drawing/2010/main">
                <a:solidFill>
                  <a:srgbClr val="FFFFFF"/>
                </a:solidFill>
              </a14:hiddenFill>
            </a:ext>
          </a:extLst>
        </p:spPr>
      </p:pic>
      <p:sp>
        <p:nvSpPr>
          <p:cNvPr id="1401003" name="Text Box 171"/>
          <p:cNvSpPr txBox="1">
            <a:spLocks noChangeArrowheads="1"/>
          </p:cNvSpPr>
          <p:nvPr/>
        </p:nvSpPr>
        <p:spPr bwMode="auto">
          <a:xfrm>
            <a:off x="340490" y="4202113"/>
            <a:ext cx="5184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sz="1800" dirty="0">
                <a:effectLst>
                  <a:outerShdw blurRad="38100" dist="38100" dir="2700000" algn="tl">
                    <a:srgbClr val="000000"/>
                  </a:outerShdw>
                </a:effectLst>
              </a:rPr>
              <a:t>http://www.cgsd.com/papers/gamma_intro.html</a:t>
            </a:r>
          </a:p>
        </p:txBody>
      </p:sp>
      <p:sp>
        <p:nvSpPr>
          <p:cNvPr id="1401004" name="Text Box 172"/>
          <p:cNvSpPr txBox="1">
            <a:spLocks noChangeArrowheads="1"/>
          </p:cNvSpPr>
          <p:nvPr/>
        </p:nvSpPr>
        <p:spPr bwMode="auto">
          <a:xfrm>
            <a:off x="1855788" y="333375"/>
            <a:ext cx="5400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sz="1800" dirty="0">
                <a:effectLst>
                  <a:outerShdw blurRad="38100" dist="38100" dir="2700000" algn="tl">
                    <a:srgbClr val="000000"/>
                  </a:outerShdw>
                </a:effectLst>
              </a:rPr>
              <a:t>http://en.wikipedia.org/wiki/Gamma_correction</a:t>
            </a:r>
          </a:p>
        </p:txBody>
      </p:sp>
      <p:sp>
        <p:nvSpPr>
          <p:cNvPr id="1401005" name="Line 173"/>
          <p:cNvSpPr>
            <a:spLocks noChangeShapeType="1"/>
          </p:cNvSpPr>
          <p:nvPr/>
        </p:nvSpPr>
        <p:spPr bwMode="auto">
          <a:xfrm>
            <a:off x="198438" y="2492375"/>
            <a:ext cx="0" cy="15128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sk-SK"/>
          </a:p>
        </p:txBody>
      </p:sp>
      <p:sp>
        <p:nvSpPr>
          <p:cNvPr id="57" name="Text Box 172"/>
          <p:cNvSpPr txBox="1">
            <a:spLocks noChangeArrowheads="1"/>
          </p:cNvSpPr>
          <p:nvPr/>
        </p:nvSpPr>
        <p:spPr bwMode="auto">
          <a:xfrm>
            <a:off x="369888" y="6494462"/>
            <a:ext cx="5400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sz="1800" dirty="0">
                <a:effectLst>
                  <a:outerShdw blurRad="38100" dist="38100" dir="2700000" algn="tl">
                    <a:srgbClr val="000000"/>
                  </a:outerShdw>
                </a:effectLst>
              </a:rPr>
              <a:t>http://en.wikipedia.org/wiki/Gamma_correction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60350"/>
            <a:ext cx="61341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693" name="Text Box 5"/>
          <p:cNvSpPr txBox="1">
            <a:spLocks noChangeArrowheads="1"/>
          </p:cNvSpPr>
          <p:nvPr/>
        </p:nvSpPr>
        <p:spPr bwMode="auto">
          <a:xfrm>
            <a:off x="271463" y="4437063"/>
            <a:ext cx="9631362" cy="138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b="1" dirty="0" err="1">
                <a:effectLst>
                  <a:outerShdw blurRad="38100" dist="38100" dir="2700000" algn="tl">
                    <a:srgbClr val="000000"/>
                  </a:outerShdw>
                </a:effectLst>
              </a:rPr>
              <a:t>Obr</a:t>
            </a:r>
            <a:r>
              <a:rPr lang="en-US" altLang="sk-SK" b="1" dirty="0">
                <a:effectLst>
                  <a:outerShdw blurRad="38100" dist="38100" dir="2700000" algn="tl">
                    <a:srgbClr val="000000"/>
                  </a:outerShdw>
                </a:effectLst>
              </a:rPr>
              <a:t>. : </a:t>
            </a:r>
            <a:r>
              <a:rPr lang="sk-SK" altLang="sk-SK" dirty="0">
                <a:effectLst>
                  <a:outerShdw blurRad="38100" dist="38100" dir="2700000" algn="tl">
                    <a:srgbClr val="000000"/>
                  </a:outerShdw>
                </a:effectLst>
              </a:rPr>
              <a:t>Nelineárna</a:t>
            </a:r>
            <a:r>
              <a:rPr lang="sk-SK" altLang="sk-SK" b="1" dirty="0">
                <a:effectLst>
                  <a:outerShdw blurRad="38100" dist="38100" dir="2700000" algn="tl">
                    <a:srgbClr val="000000"/>
                  </a:outerShdw>
                </a:effectLst>
              </a:rPr>
              <a:t> </a:t>
            </a:r>
            <a:r>
              <a:rPr lang="sk-SK" altLang="sk-SK" dirty="0">
                <a:effectLst>
                  <a:outerShdw blurRad="38100" dist="38100" dir="2700000" algn="tl">
                    <a:srgbClr val="000000"/>
                  </a:outerShdw>
                </a:effectLst>
              </a:rPr>
              <a:t>p</a:t>
            </a:r>
            <a:r>
              <a:rPr lang="en-US" altLang="sk-SK" dirty="0" err="1">
                <a:effectLst>
                  <a:outerShdw blurRad="38100" dist="38100" dir="2700000" algn="tl">
                    <a:srgbClr val="000000"/>
                  </a:outerShdw>
                </a:effectLst>
              </a:rPr>
              <a:t>revodov</a:t>
            </a:r>
            <a:r>
              <a:rPr lang="sk-SK" altLang="sk-SK" dirty="0">
                <a:effectLst>
                  <a:outerShdw blurRad="38100" dist="38100" dir="2700000" algn="tl">
                    <a:srgbClr val="000000"/>
                  </a:outerShdw>
                </a:effectLst>
              </a:rPr>
              <a:t>á</a:t>
            </a:r>
            <a:r>
              <a:rPr lang="en-US" altLang="sk-SK" dirty="0">
                <a:effectLst>
                  <a:outerShdw blurRad="38100" dist="38100" dir="2700000" algn="tl">
                    <a:srgbClr val="000000"/>
                  </a:outerShdw>
                </a:effectLst>
              </a:rPr>
              <a:t> </a:t>
            </a:r>
            <a:r>
              <a:rPr lang="en-US" altLang="sk-SK" dirty="0" err="1">
                <a:effectLst>
                  <a:outerShdw blurRad="38100" dist="38100" dir="2700000" algn="tl">
                    <a:srgbClr val="000000"/>
                  </a:outerShdw>
                </a:effectLst>
              </a:rPr>
              <a:t>funkcia</a:t>
            </a:r>
            <a:r>
              <a:rPr lang="sk-SK" altLang="sk-SK" dirty="0">
                <a:effectLst>
                  <a:outerShdw blurRad="38100" dist="38100" dir="2700000" algn="tl">
                    <a:srgbClr val="000000"/>
                  </a:outerShdw>
                </a:effectLst>
              </a:rPr>
              <a:t>  </a:t>
            </a:r>
            <a:r>
              <a:rPr lang="en-US" altLang="sk-SK" dirty="0" err="1" smtClean="0">
                <a:effectLst>
                  <a:outerShdw blurRad="38100" dist="38100" dir="2700000" algn="tl">
                    <a:srgbClr val="000000"/>
                  </a:outerShdw>
                </a:effectLst>
              </a:rPr>
              <a:t>U</a:t>
            </a:r>
            <a:r>
              <a:rPr lang="en-US" altLang="sk-SK" baseline="-25000" dirty="0" err="1" smtClean="0">
                <a:effectLst>
                  <a:outerShdw blurRad="38100" dist="38100" dir="2700000" algn="tl">
                    <a:srgbClr val="000000"/>
                  </a:outerShdw>
                </a:effectLst>
              </a:rPr>
              <a:t>G</a:t>
            </a:r>
            <a:r>
              <a:rPr lang="en-US" altLang="sk-SK" dirty="0" smtClean="0">
                <a:effectLst>
                  <a:outerShdw blurRad="38100" dist="38100" dir="2700000" algn="tl">
                    <a:srgbClr val="000000"/>
                  </a:outerShdw>
                </a:effectLst>
                <a:sym typeface="Wingdings" panose="05000000000000000000" pitchFamily="2" charset="2"/>
              </a:rPr>
              <a:t> </a:t>
            </a:r>
            <a:r>
              <a:rPr lang="en-US" altLang="sk-SK" dirty="0" err="1" smtClean="0">
                <a:effectLst>
                  <a:outerShdw blurRad="38100" dist="38100" dir="2700000" algn="tl">
                    <a:srgbClr val="000000"/>
                  </a:outerShdw>
                </a:effectLst>
                <a:sym typeface="Wingdings" panose="05000000000000000000" pitchFamily="2" charset="2"/>
              </a:rPr>
              <a:t>I</a:t>
            </a:r>
            <a:r>
              <a:rPr lang="en-US" altLang="sk-SK" baseline="-25000" dirty="0" err="1" smtClean="0">
                <a:effectLst>
                  <a:outerShdw blurRad="38100" dist="38100" dir="2700000" algn="tl">
                    <a:srgbClr val="000000"/>
                  </a:outerShdw>
                </a:effectLst>
                <a:sym typeface="Wingdings" panose="05000000000000000000" pitchFamily="2" charset="2"/>
              </a:rPr>
              <a:t>K</a:t>
            </a:r>
            <a:r>
              <a:rPr lang="sk-SK" altLang="sk-SK" dirty="0" smtClean="0">
                <a:effectLst>
                  <a:outerShdw blurRad="38100" dist="38100" dir="2700000" algn="tl">
                    <a:srgbClr val="000000"/>
                  </a:outerShdw>
                </a:effectLst>
              </a:rPr>
              <a:t> </a:t>
            </a:r>
            <a:r>
              <a:rPr lang="sk-SK" altLang="sk-SK" dirty="0">
                <a:effectLst>
                  <a:outerShdw blurRad="38100" dist="38100" dir="2700000" algn="tl">
                    <a:srgbClr val="000000"/>
                  </a:outerShdw>
                </a:effectLst>
              </a:rPr>
              <a:t>obrazovky typu CRT. </a:t>
            </a:r>
          </a:p>
          <a:p>
            <a:pPr eaLnBrk="1" hangingPunct="1">
              <a:spcBef>
                <a:spcPct val="50000"/>
              </a:spcBef>
              <a:buFont typeface="Monotype Sorts" pitchFamily="2" charset="2"/>
              <a:buNone/>
            </a:pPr>
            <a:r>
              <a:rPr lang="sk-SK" altLang="sk-SK" dirty="0" err="1">
                <a:effectLst>
                  <a:outerShdw blurRad="38100" dist="38100" dir="2700000" algn="tl">
                    <a:srgbClr val="000000"/>
                  </a:outerShdw>
                </a:effectLst>
              </a:rPr>
              <a:t>I</a:t>
            </a:r>
            <a:r>
              <a:rPr lang="sk-SK" altLang="sk-SK" baseline="-25000" dirty="0" err="1">
                <a:effectLst>
                  <a:outerShdw blurRad="38100" dist="38100" dir="2700000" algn="tl">
                    <a:srgbClr val="000000"/>
                  </a:outerShdw>
                </a:effectLst>
              </a:rPr>
              <a:t>K</a:t>
            </a:r>
            <a:r>
              <a:rPr lang="sk-SK" altLang="sk-SK" dirty="0">
                <a:effectLst>
                  <a:outerShdw blurRad="38100" dist="38100" dir="2700000" algn="tl">
                    <a:srgbClr val="000000"/>
                  </a:outerShdw>
                </a:effectLst>
              </a:rPr>
              <a:t> je katódový </a:t>
            </a:r>
            <a:r>
              <a:rPr lang="sk-SK" altLang="sk-SK" dirty="0" smtClean="0">
                <a:effectLst>
                  <a:outerShdw blurRad="38100" dist="38100" dir="2700000" algn="tl">
                    <a:srgbClr val="000000"/>
                  </a:outerShdw>
                </a:effectLst>
              </a:rPr>
              <a:t>prúd</a:t>
            </a:r>
            <a:r>
              <a:rPr lang="en-US" altLang="sk-SK" dirty="0">
                <a:effectLst>
                  <a:outerShdw blurRad="38100" dist="38100" dir="2700000" algn="tl">
                    <a:srgbClr val="000000"/>
                  </a:outerShdw>
                </a:effectLst>
              </a:rPr>
              <a:t>;</a:t>
            </a:r>
            <a:r>
              <a:rPr lang="sk-SK" altLang="sk-SK" dirty="0" smtClean="0">
                <a:effectLst>
                  <a:outerShdw blurRad="38100" dist="38100" dir="2700000" algn="tl">
                    <a:srgbClr val="000000"/>
                  </a:outerShdw>
                </a:effectLst>
              </a:rPr>
              <a:t> </a:t>
            </a:r>
            <a:r>
              <a:rPr lang="sk-SK" altLang="sk-SK" dirty="0">
                <a:effectLst>
                  <a:outerShdw blurRad="38100" dist="38100" dir="2700000" algn="tl">
                    <a:srgbClr val="000000"/>
                  </a:outerShdw>
                </a:effectLst>
              </a:rPr>
              <a:t>jemu je úmerný jas (</a:t>
            </a:r>
            <a:r>
              <a:rPr lang="sk-SK" altLang="sk-SK" dirty="0" err="1">
                <a:effectLst>
                  <a:outerShdw blurRad="38100" dist="38100" dir="2700000" algn="tl">
                    <a:srgbClr val="000000"/>
                  </a:outerShdw>
                </a:effectLst>
              </a:rPr>
              <a:t>Ligt</a:t>
            </a:r>
            <a:r>
              <a:rPr lang="sk-SK" altLang="sk-SK" dirty="0">
                <a:effectLst>
                  <a:outerShdw blurRad="38100" dist="38100" dir="2700000" algn="tl">
                    <a:srgbClr val="000000"/>
                  </a:outerShdw>
                </a:effectLst>
              </a:rPr>
              <a:t> </a:t>
            </a:r>
            <a:r>
              <a:rPr lang="sk-SK" altLang="sk-SK" dirty="0" err="1">
                <a:effectLst>
                  <a:outerShdw blurRad="38100" dist="38100" dir="2700000" algn="tl">
                    <a:srgbClr val="000000"/>
                  </a:outerShdw>
                </a:effectLst>
              </a:rPr>
              <a:t>Intensity</a:t>
            </a:r>
            <a:r>
              <a:rPr lang="sk-SK" altLang="sk-SK" dirty="0">
                <a:effectLst>
                  <a:outerShdw blurRad="38100" dist="38100" dir="2700000" algn="tl">
                    <a:srgbClr val="000000"/>
                  </a:outerShdw>
                </a:effectLst>
              </a:rPr>
              <a:t>), </a:t>
            </a:r>
            <a:r>
              <a:rPr lang="sk-SK" altLang="sk-SK" dirty="0" err="1">
                <a:effectLst>
                  <a:outerShdw blurRad="38100" dist="38100" dir="2700000" algn="tl">
                    <a:srgbClr val="000000"/>
                  </a:outerShdw>
                </a:effectLst>
              </a:rPr>
              <a:t>U</a:t>
            </a:r>
            <a:r>
              <a:rPr lang="sk-SK" altLang="sk-SK" baseline="-25000" dirty="0" err="1">
                <a:effectLst>
                  <a:outerShdw blurRad="38100" dist="38100" dir="2700000" algn="tl">
                    <a:srgbClr val="000000"/>
                  </a:outerShdw>
                </a:effectLst>
              </a:rPr>
              <a:t>G</a:t>
            </a:r>
            <a:r>
              <a:rPr lang="sk-SK" altLang="sk-SK" dirty="0">
                <a:effectLst>
                  <a:outerShdw blurRad="38100" dist="38100" dir="2700000" algn="tl">
                    <a:srgbClr val="000000"/>
                  </a:outerShdw>
                </a:effectLst>
              </a:rPr>
              <a:t> je napätie 1.mriežky v CRT – to je riadiace napätie, čiže napätie </a:t>
            </a:r>
            <a:r>
              <a:rPr lang="sk-SK" altLang="sk-SK" dirty="0" smtClean="0">
                <a:effectLst>
                  <a:outerShdw blurRad="38100" dist="38100" dir="2700000" algn="tl">
                    <a:srgbClr val="000000"/>
                  </a:outerShdw>
                </a:effectLst>
              </a:rPr>
              <a:t>videosignálu</a:t>
            </a:r>
            <a:endParaRPr lang="en-US" altLang="sk-SK" b="1" dirty="0">
              <a:effectLst>
                <a:outerShdw blurRad="38100" dist="38100" dir="2700000" algn="tl">
                  <a:srgbClr val="000000"/>
                </a:outerShdw>
              </a:effectLst>
            </a:endParaRPr>
          </a:p>
        </p:txBody>
      </p:sp>
      <p:sp>
        <p:nvSpPr>
          <p:cNvPr id="1394694" name="Text Box 6"/>
          <p:cNvSpPr txBox="1">
            <a:spLocks noChangeArrowheads="1"/>
          </p:cNvSpPr>
          <p:nvPr/>
        </p:nvSpPr>
        <p:spPr bwMode="auto">
          <a:xfrm>
            <a:off x="271463" y="6021388"/>
            <a:ext cx="96313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800" dirty="0">
                <a:solidFill>
                  <a:schemeClr val="tx2"/>
                </a:solidFill>
                <a:effectLst>
                  <a:outerShdw blurRad="38100" dist="38100" dir="2700000" algn="tl">
                    <a:srgbClr val="000000"/>
                  </a:outerShdw>
                </a:effectLst>
              </a:rPr>
              <a:t>Keby sa táto </a:t>
            </a:r>
            <a:r>
              <a:rPr lang="sk-SK" altLang="sk-SK" sz="2800" dirty="0" err="1">
                <a:solidFill>
                  <a:schemeClr val="tx2"/>
                </a:solidFill>
                <a:effectLst>
                  <a:outerShdw blurRad="38100" dist="38100" dir="2700000" algn="tl">
                    <a:srgbClr val="000000"/>
                  </a:outerShdw>
                </a:effectLst>
              </a:rPr>
              <a:t>char</a:t>
            </a:r>
            <a:r>
              <a:rPr lang="sk-SK" altLang="sk-SK" sz="2800" dirty="0">
                <a:solidFill>
                  <a:schemeClr val="tx2"/>
                </a:solidFill>
                <a:effectLst>
                  <a:outerShdw blurRad="38100" dist="38100" dir="2700000" algn="tl">
                    <a:srgbClr val="000000"/>
                  </a:outerShdw>
                </a:effectLst>
              </a:rPr>
              <a:t>. nekorigovala, </a:t>
            </a:r>
            <a:r>
              <a:rPr lang="sk-SK" altLang="sk-SK" sz="2800" dirty="0" err="1">
                <a:solidFill>
                  <a:schemeClr val="tx2"/>
                </a:solidFill>
                <a:effectLst>
                  <a:outerShdw blurRad="38100" dist="38100" dir="2700000" algn="tl">
                    <a:srgbClr val="000000"/>
                  </a:outerShdw>
                </a:effectLst>
              </a:rPr>
              <a:t>jasová</a:t>
            </a:r>
            <a:r>
              <a:rPr lang="sk-SK" altLang="sk-SK" sz="2800" dirty="0">
                <a:solidFill>
                  <a:schemeClr val="tx2"/>
                </a:solidFill>
                <a:effectLst>
                  <a:outerShdw blurRad="38100" dist="38100" dir="2700000" algn="tl">
                    <a:srgbClr val="000000"/>
                  </a:outerShdw>
                </a:effectLst>
              </a:rPr>
              <a:t> stupnica by bola nelineárna – viď obr. </a:t>
            </a:r>
            <a:endParaRPr lang="en-US" altLang="sk-SK" sz="2800" dirty="0">
              <a:solidFill>
                <a:schemeClr val="tx2"/>
              </a:solidFill>
              <a:effectLst>
                <a:outerShdw blurRad="38100" dist="38100" dir="2700000" algn="tl">
                  <a:srgbClr val="000000"/>
                </a:outerShdw>
              </a:effectLst>
            </a:endParaRPr>
          </a:p>
        </p:txBody>
      </p:sp>
      <p:pic>
        <p:nvPicPr>
          <p:cNvPr id="13946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844675"/>
            <a:ext cx="235108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lokTextu 1"/>
          <p:cNvSpPr txBox="1"/>
          <p:nvPr/>
        </p:nvSpPr>
        <p:spPr>
          <a:xfrm>
            <a:off x="6981129" y="2924944"/>
            <a:ext cx="1800200" cy="523220"/>
          </a:xfrm>
          <a:prstGeom prst="rect">
            <a:avLst/>
          </a:prstGeom>
          <a:noFill/>
          <a:ln>
            <a:solidFill>
              <a:schemeClr val="tx1"/>
            </a:solidFill>
          </a:ln>
        </p:spPr>
        <p:txBody>
          <a:bodyPr wrap="square" rtlCol="0">
            <a:spAutoFit/>
          </a:bodyPr>
          <a:lstStyle/>
          <a:p>
            <a:pPr>
              <a:buNone/>
            </a:pPr>
            <a:r>
              <a:rPr lang="en-US" dirty="0" err="1" smtClean="0"/>
              <a:t>I</a:t>
            </a:r>
            <a:r>
              <a:rPr lang="en-US" baseline="-25000" dirty="0" err="1" smtClean="0"/>
              <a:t>K</a:t>
            </a:r>
            <a:r>
              <a:rPr lang="en-US" dirty="0" smtClean="0"/>
              <a:t>=</a:t>
            </a:r>
            <a:r>
              <a:rPr lang="en-US" dirty="0" err="1" smtClean="0"/>
              <a:t>U</a:t>
            </a:r>
            <a:r>
              <a:rPr lang="en-US" baseline="-25000" dirty="0" err="1" smtClean="0"/>
              <a:t>G</a:t>
            </a:r>
            <a:r>
              <a:rPr lang="el-GR" baseline="30000" dirty="0"/>
              <a:t>γ</a:t>
            </a:r>
            <a:r>
              <a:rPr lang="el-GR" baseline="30000" dirty="0" smtClean="0"/>
              <a:t> </a:t>
            </a:r>
            <a:endParaRPr lang="sk-S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33375"/>
            <a:ext cx="4681538"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5717" name="Text Box 5"/>
          <p:cNvSpPr txBox="1">
            <a:spLocks noChangeArrowheads="1"/>
          </p:cNvSpPr>
          <p:nvPr/>
        </p:nvSpPr>
        <p:spPr bwMode="auto">
          <a:xfrm>
            <a:off x="5672138" y="476250"/>
            <a:ext cx="3959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800" dirty="0">
                <a:effectLst>
                  <a:outerShdw blurRad="38100" dist="38100" dir="2700000" algn="tl">
                    <a:srgbClr val="000000"/>
                  </a:outerShdw>
                </a:effectLst>
              </a:rPr>
              <a:t>Takouto transformáciou (tvar </a:t>
            </a:r>
            <a:r>
              <a:rPr lang="sk-SK" altLang="sk-SK" sz="2800" dirty="0" err="1">
                <a:effectLst>
                  <a:outerShdw blurRad="38100" dist="38100" dir="2700000" algn="tl">
                    <a:srgbClr val="000000"/>
                  </a:outerShdw>
                </a:effectLst>
              </a:rPr>
              <a:t>gr</a:t>
            </a:r>
            <a:r>
              <a:rPr lang="sk-SK" altLang="sk-SK" sz="2800" dirty="0" smtClean="0">
                <a:effectLst>
                  <a:outerShdw blurRad="38100" dist="38100" dir="2700000" algn="tl">
                    <a:srgbClr val="000000"/>
                  </a:outerShdw>
                </a:effectLst>
              </a:rPr>
              <a:t>. písmena </a:t>
            </a:r>
            <a:r>
              <a:rPr lang="el-GR" altLang="sk-SK" sz="2800" dirty="0">
                <a:effectLst>
                  <a:outerShdw blurRad="38100" dist="38100" dir="2700000" algn="tl">
                    <a:srgbClr val="000000"/>
                  </a:outerShdw>
                </a:effectLst>
              </a:rPr>
              <a:t>Γ</a:t>
            </a:r>
            <a:r>
              <a:rPr lang="sk-SK" altLang="sk-SK" sz="2800" dirty="0">
                <a:effectLst>
                  <a:outerShdw blurRad="38100" dist="38100" dir="2700000" algn="tl">
                    <a:srgbClr val="000000"/>
                  </a:outerShdw>
                </a:effectLst>
              </a:rPr>
              <a:t>) prejde signál ešte pred vstupom do prenos. reťazca</a:t>
            </a:r>
            <a:r>
              <a:rPr lang="en-US" altLang="sk-SK" sz="2800" dirty="0">
                <a:effectLst>
                  <a:outerShdw blurRad="38100" dist="38100" dir="2700000" algn="tl">
                    <a:srgbClr val="000000"/>
                  </a:outerShdw>
                </a:effectLst>
              </a:rPr>
              <a:t> </a:t>
            </a:r>
            <a:r>
              <a:rPr lang="en-US" altLang="sk-SK" sz="2800" dirty="0">
                <a:effectLst>
                  <a:outerShdw blurRad="38100" dist="38100" dir="2700000" algn="tl">
                    <a:srgbClr val="000000"/>
                  </a:outerShdw>
                </a:effectLst>
                <a:sym typeface="Wingdings" pitchFamily="2" charset="2"/>
              </a:rPr>
              <a:t> </a:t>
            </a:r>
            <a:r>
              <a:rPr lang="en-US" altLang="sk-SK" sz="2800" b="1" i="1" dirty="0">
                <a:effectLst>
                  <a:outerShdw blurRad="38100" dist="38100" dir="2700000" algn="tl">
                    <a:srgbClr val="000000"/>
                  </a:outerShdw>
                </a:effectLst>
                <a:sym typeface="Wingdings" pitchFamily="2" charset="2"/>
              </a:rPr>
              <a:t>gamma </a:t>
            </a:r>
            <a:r>
              <a:rPr lang="en-US" altLang="sk-SK" sz="2800" b="1" i="1" dirty="0" err="1">
                <a:effectLst>
                  <a:outerShdw blurRad="38100" dist="38100" dir="2700000" algn="tl">
                    <a:srgbClr val="000000"/>
                  </a:outerShdw>
                </a:effectLst>
                <a:sym typeface="Wingdings" pitchFamily="2" charset="2"/>
              </a:rPr>
              <a:t>korekcia</a:t>
            </a:r>
            <a:endParaRPr lang="en-US" altLang="sk-SK" sz="2800" b="1" i="1" dirty="0">
              <a:effectLst>
                <a:outerShdw blurRad="38100" dist="38100" dir="2700000" algn="tl">
                  <a:srgbClr val="000000"/>
                </a:outerShdw>
              </a:effectLst>
            </a:endParaRPr>
          </a:p>
        </p:txBody>
      </p:sp>
      <p:sp>
        <p:nvSpPr>
          <p:cNvPr id="1395718" name="Line 6"/>
          <p:cNvSpPr>
            <a:spLocks noChangeShapeType="1"/>
          </p:cNvSpPr>
          <p:nvPr/>
        </p:nvSpPr>
        <p:spPr bwMode="auto">
          <a:xfrm flipH="1" flipV="1">
            <a:off x="3582988" y="1268413"/>
            <a:ext cx="144462" cy="1444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sk-SK"/>
          </a:p>
        </p:txBody>
      </p:sp>
      <p:sp>
        <p:nvSpPr>
          <p:cNvPr id="1395719" name="Line 7"/>
          <p:cNvSpPr>
            <a:spLocks noChangeShapeType="1"/>
          </p:cNvSpPr>
          <p:nvPr/>
        </p:nvSpPr>
        <p:spPr bwMode="auto">
          <a:xfrm flipV="1">
            <a:off x="3582988" y="1196975"/>
            <a:ext cx="2520950" cy="714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sk-SK"/>
          </a:p>
        </p:txBody>
      </p:sp>
      <p:sp>
        <p:nvSpPr>
          <p:cNvPr id="1395720" name="Oval 8"/>
          <p:cNvSpPr>
            <a:spLocks noChangeArrowheads="1"/>
          </p:cNvSpPr>
          <p:nvPr/>
        </p:nvSpPr>
        <p:spPr bwMode="auto">
          <a:xfrm>
            <a:off x="2071688" y="765175"/>
            <a:ext cx="1655762" cy="503238"/>
          </a:xfrm>
          <a:prstGeom prst="ellipse">
            <a:avLst/>
          </a:prstGeom>
          <a:noFill/>
          <a:ln w="9525" algn="ctr">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sk-SK"/>
          </a:p>
        </p:txBody>
      </p:sp>
      <p:pic>
        <p:nvPicPr>
          <p:cNvPr id="1395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3500438"/>
            <a:ext cx="26257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5723" name="Text Box 11"/>
          <p:cNvSpPr txBox="1">
            <a:spLocks noChangeArrowheads="1"/>
          </p:cNvSpPr>
          <p:nvPr/>
        </p:nvSpPr>
        <p:spPr bwMode="auto">
          <a:xfrm>
            <a:off x="5672138" y="4652963"/>
            <a:ext cx="33115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l-GR" altLang="sk-SK" sz="2800">
                <a:effectLst>
                  <a:outerShdw blurRad="38100" dist="38100" dir="2700000" algn="tl">
                    <a:srgbClr val="000000"/>
                  </a:outerShdw>
                </a:effectLst>
              </a:rPr>
              <a:t>γ</a:t>
            </a:r>
            <a:r>
              <a:rPr lang="sk-SK" altLang="sk-SK" sz="2800">
                <a:effectLst>
                  <a:outerShdw blurRad="38100" dist="38100" dir="2700000" algn="tl">
                    <a:srgbClr val="000000"/>
                  </a:outerShdw>
                </a:effectLst>
              </a:rPr>
              <a:t> = 1/0.45 = 2,22</a:t>
            </a:r>
            <a:endParaRPr lang="en-US" altLang="sk-SK" sz="2800">
              <a:effectLst>
                <a:outerShdw blurRad="38100" dist="38100" dir="2700000" algn="tl">
                  <a:srgbClr val="000000"/>
                </a:outerShdw>
              </a:effectLst>
            </a:endParaRPr>
          </a:p>
        </p:txBody>
      </p:sp>
      <p:pic>
        <p:nvPicPr>
          <p:cNvPr id="13957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5276850"/>
            <a:ext cx="8424862"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čísla snímky 3"/>
          <p:cNvSpPr>
            <a:spLocks noGrp="1"/>
          </p:cNvSpPr>
          <p:nvPr>
            <p:ph type="sldNum" sz="quarter" idx="12"/>
          </p:nvPr>
        </p:nvSpPr>
        <p:spPr/>
        <p:txBody>
          <a:bodyPr/>
          <a:lstStyle/>
          <a:p>
            <a:fld id="{8C97747D-49BC-4879-8BA1-4DF419F1517E}" type="slidenum">
              <a:rPr lang="en-AU" altLang="sk-SK"/>
              <a:pPr/>
              <a:t>15</a:t>
            </a:fld>
            <a:endParaRPr lang="en-AU" altLang="sk-SK"/>
          </a:p>
        </p:txBody>
      </p:sp>
      <p:sp>
        <p:nvSpPr>
          <p:cNvPr id="1402884" name="Text Box 4"/>
          <p:cNvSpPr txBox="1">
            <a:spLocks noChangeArrowheads="1"/>
          </p:cNvSpPr>
          <p:nvPr/>
        </p:nvSpPr>
        <p:spPr bwMode="auto">
          <a:xfrm>
            <a:off x="1566863" y="549275"/>
            <a:ext cx="79216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000" b="1">
                <a:effectLst/>
              </a:rPr>
              <a:t>Referencie:</a:t>
            </a:r>
          </a:p>
          <a:p>
            <a:pPr eaLnBrk="1" hangingPunct="1">
              <a:spcBef>
                <a:spcPct val="50000"/>
              </a:spcBef>
              <a:buFont typeface="Monotype Sorts" pitchFamily="2" charset="2"/>
              <a:buNone/>
            </a:pPr>
            <a:r>
              <a:rPr lang="en-US" altLang="sk-SK" sz="2000" b="1">
                <a:effectLst/>
              </a:rPr>
              <a:t>[1] </a:t>
            </a:r>
            <a:r>
              <a:rPr lang="en-AU" altLang="sk-SK" sz="2000">
                <a:effectLst/>
              </a:rPr>
              <a:t>N. Pickford: </a:t>
            </a:r>
            <a:r>
              <a:rPr lang="en-US" altLang="sk-SK" sz="2000">
                <a:effectLst/>
              </a:rPr>
              <a:t>Advanced Communications Topics, University of Canberra </a:t>
            </a:r>
            <a:endParaRPr lang="sk-SK" altLang="sk-SK" sz="2000">
              <a:effectLst/>
            </a:endParaRPr>
          </a:p>
          <a:p>
            <a:pPr eaLnBrk="1" hangingPunct="1">
              <a:spcBef>
                <a:spcPct val="50000"/>
              </a:spcBef>
              <a:buFont typeface="Monotype Sorts" pitchFamily="2" charset="2"/>
              <a:buNone/>
            </a:pPr>
            <a:r>
              <a:rPr lang="en-US" altLang="sk-SK" sz="2000">
                <a:effectLst/>
              </a:rPr>
              <a:t>[2] </a:t>
            </a:r>
            <a:r>
              <a:rPr lang="fr-FR" altLang="sk-SK" sz="2000">
                <a:effectLst/>
              </a:rPr>
              <a:t>V</a:t>
            </a:r>
            <a:r>
              <a:rPr lang="sk-SK" altLang="sk-SK" sz="2000">
                <a:effectLst/>
              </a:rPr>
              <a:t>. Vít: Televizní technika - Antén. rozvody a signálové obvody televizor</a:t>
            </a:r>
            <a:r>
              <a:rPr lang="en-US" altLang="sk-SK" sz="2000">
                <a:effectLst/>
                <a:cs typeface="Times New Roman" pitchFamily="18" charset="0"/>
              </a:rPr>
              <a:t>ů</a:t>
            </a:r>
            <a:r>
              <a:rPr lang="sk-SK" altLang="sk-SK" sz="2000">
                <a:effectLst/>
                <a:cs typeface="Times New Roman" pitchFamily="18" charset="0"/>
              </a:rPr>
              <a:t>, AZ Servis, Praha, 1993</a:t>
            </a:r>
            <a:endParaRPr lang="en-US" altLang="sk-SK" sz="2000">
              <a:effectLst/>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9810" name="Text Box 2"/>
          <p:cNvSpPr txBox="1">
            <a:spLocks noChangeArrowheads="1"/>
          </p:cNvSpPr>
          <p:nvPr/>
        </p:nvSpPr>
        <p:spPr bwMode="auto">
          <a:xfrm>
            <a:off x="1855788" y="2420938"/>
            <a:ext cx="62642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800" b="1">
                <a:solidFill>
                  <a:srgbClr val="FFFF00"/>
                </a:solidFill>
                <a:effectLst>
                  <a:outerShdw blurRad="38100" dist="38100" dir="2700000" algn="tl">
                    <a:srgbClr val="000000"/>
                  </a:outerShdw>
                </a:effectLst>
              </a:rPr>
              <a:t>Príklady na prepočet medzi far. sústavami</a:t>
            </a:r>
          </a:p>
          <a:p>
            <a:pPr eaLnBrk="1" hangingPunct="1">
              <a:spcBef>
                <a:spcPct val="50000"/>
              </a:spcBef>
              <a:buFont typeface="Monotype Sorts" pitchFamily="2" charset="2"/>
              <a:buNone/>
            </a:pPr>
            <a:endParaRPr lang="sk-SK" altLang="sk-SK" sz="2800" b="1">
              <a:effectLst>
                <a:outerShdw blurRad="38100" dist="38100" dir="2700000" algn="tl">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solidFill>
                  <a:schemeClr val="bg2"/>
                </a:solidFill>
              </a:rPr>
              <a:t>Kolorimetria</a:t>
            </a:r>
            <a:r>
              <a:rPr lang="en-US" dirty="0" smtClean="0">
                <a:solidFill>
                  <a:schemeClr val="bg2"/>
                </a:solidFill>
              </a:rPr>
              <a:t>  - </a:t>
            </a:r>
            <a:r>
              <a:rPr lang="en-US" dirty="0" err="1" smtClean="0">
                <a:solidFill>
                  <a:schemeClr val="bg2"/>
                </a:solidFill>
              </a:rPr>
              <a:t>pr</a:t>
            </a:r>
            <a:r>
              <a:rPr lang="sk-SK" dirty="0" err="1" smtClean="0">
                <a:solidFill>
                  <a:schemeClr val="bg2"/>
                </a:solidFill>
              </a:rPr>
              <a:t>íklady</a:t>
            </a:r>
            <a:endParaRPr lang="sk-SK" dirty="0">
              <a:solidFill>
                <a:schemeClr val="bg2"/>
              </a:solidFill>
            </a:endParaRPr>
          </a:p>
        </p:txBody>
      </p:sp>
      <p:sp>
        <p:nvSpPr>
          <p:cNvPr id="3" name="Zástupný symbol čísla snímky 2"/>
          <p:cNvSpPr>
            <a:spLocks noGrp="1"/>
          </p:cNvSpPr>
          <p:nvPr>
            <p:ph type="sldNum" sz="quarter" idx="12"/>
          </p:nvPr>
        </p:nvSpPr>
        <p:spPr/>
        <p:txBody>
          <a:bodyPr/>
          <a:lstStyle/>
          <a:p>
            <a:fld id="{0EEDB9C1-AFC6-409B-8F58-484EA4334E78}" type="slidenum">
              <a:rPr lang="en-AU" altLang="sk-SK" smtClean="0"/>
              <a:pPr/>
              <a:t>3</a:t>
            </a:fld>
            <a:endParaRPr lang="en-AU" altLang="sk-SK"/>
          </a:p>
        </p:txBody>
      </p:sp>
      <p:pic>
        <p:nvPicPr>
          <p:cNvPr id="1402884" name="Picture 4" descr="http://software.intel.com/sites/products/documentation/hpc/ipp/ippi/ippi_ch6/Images/ch6_cie_chromaticity_diagram_and_color_gam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124744"/>
            <a:ext cx="5305425" cy="4333875"/>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630932" y="5805264"/>
            <a:ext cx="4320480" cy="276999"/>
          </a:xfrm>
          <a:prstGeom prst="rect">
            <a:avLst/>
          </a:prstGeom>
          <a:noFill/>
        </p:spPr>
        <p:txBody>
          <a:bodyPr wrap="square" rtlCol="0">
            <a:spAutoFit/>
          </a:bodyPr>
          <a:lstStyle/>
          <a:p>
            <a:pPr>
              <a:buNone/>
            </a:pPr>
            <a:r>
              <a:rPr lang="sk-SK" sz="1200" dirty="0">
                <a:solidFill>
                  <a:schemeClr val="bg2"/>
                </a:solidFill>
              </a:rPr>
              <a:t>http://software.intel.com/sites/products/documentation</a:t>
            </a:r>
          </a:p>
        </p:txBody>
      </p:sp>
      <p:sp>
        <p:nvSpPr>
          <p:cNvPr id="5" name="BlokTextu 4"/>
          <p:cNvSpPr txBox="1"/>
          <p:nvPr/>
        </p:nvSpPr>
        <p:spPr>
          <a:xfrm>
            <a:off x="6031532" y="1196752"/>
            <a:ext cx="3024336" cy="523220"/>
          </a:xfrm>
          <a:prstGeom prst="rect">
            <a:avLst/>
          </a:prstGeom>
          <a:noFill/>
        </p:spPr>
        <p:txBody>
          <a:bodyPr wrap="square" rtlCol="0">
            <a:spAutoFit/>
          </a:bodyPr>
          <a:lstStyle/>
          <a:p>
            <a:pPr>
              <a:buNone/>
            </a:pPr>
            <a:r>
              <a:rPr lang="sk-SK" dirty="0" smtClean="0">
                <a:solidFill>
                  <a:schemeClr val="bg2"/>
                </a:solidFill>
                <a:effectLst/>
              </a:rPr>
              <a:t>Príklad 1.</a:t>
            </a:r>
          </a:p>
        </p:txBody>
      </p:sp>
      <p:sp>
        <p:nvSpPr>
          <p:cNvPr id="7" name="BlokTextu 6"/>
          <p:cNvSpPr txBox="1"/>
          <p:nvPr/>
        </p:nvSpPr>
        <p:spPr>
          <a:xfrm>
            <a:off x="5815508" y="1595021"/>
            <a:ext cx="3816424" cy="4893647"/>
          </a:xfrm>
          <a:prstGeom prst="rect">
            <a:avLst/>
          </a:prstGeom>
          <a:solidFill>
            <a:srgbClr val="99CCFF">
              <a:alpha val="23000"/>
            </a:srgbClr>
          </a:solidFill>
        </p:spPr>
        <p:txBody>
          <a:bodyPr wrap="square" rtlCol="0">
            <a:spAutoFit/>
          </a:bodyPr>
          <a:lstStyle/>
          <a:p>
            <a:pPr>
              <a:buNone/>
            </a:pPr>
            <a:r>
              <a:rPr lang="sk-SK" sz="2000" dirty="0" smtClean="0">
                <a:solidFill>
                  <a:schemeClr val="bg2"/>
                </a:solidFill>
                <a:effectLst/>
              </a:rPr>
              <a:t>V diagrame farieb </a:t>
            </a:r>
            <a:r>
              <a:rPr lang="sk-SK" sz="2000" dirty="0" err="1" smtClean="0">
                <a:solidFill>
                  <a:schemeClr val="bg2"/>
                </a:solidFill>
                <a:effectLst/>
              </a:rPr>
              <a:t>CIE</a:t>
            </a:r>
            <a:r>
              <a:rPr lang="sk-SK" sz="2000" dirty="0" smtClean="0">
                <a:solidFill>
                  <a:schemeClr val="bg2"/>
                </a:solidFill>
                <a:effectLst/>
              </a:rPr>
              <a:t> sú zadané 2 farebné svetlá M</a:t>
            </a:r>
            <a:r>
              <a:rPr lang="sk-SK" sz="2000" baseline="-25000" dirty="0" smtClean="0">
                <a:solidFill>
                  <a:schemeClr val="bg2"/>
                </a:solidFill>
                <a:effectLst/>
              </a:rPr>
              <a:t>1</a:t>
            </a:r>
            <a:r>
              <a:rPr lang="sk-SK" sz="2000" dirty="0" smtClean="0">
                <a:solidFill>
                  <a:schemeClr val="bg2"/>
                </a:solidFill>
                <a:effectLst/>
              </a:rPr>
              <a:t> a M</a:t>
            </a:r>
            <a:r>
              <a:rPr lang="sk-SK" sz="2000" baseline="-25000" dirty="0" smtClean="0">
                <a:solidFill>
                  <a:schemeClr val="bg2"/>
                </a:solidFill>
                <a:effectLst/>
              </a:rPr>
              <a:t>2</a:t>
            </a:r>
            <a:r>
              <a:rPr lang="sk-SK" sz="2000" dirty="0" smtClean="0">
                <a:solidFill>
                  <a:schemeClr val="bg2"/>
                </a:solidFill>
                <a:effectLst/>
              </a:rPr>
              <a:t> so súradnicami: x</a:t>
            </a:r>
            <a:r>
              <a:rPr lang="sk-SK" sz="2000" baseline="-25000" dirty="0" smtClean="0">
                <a:solidFill>
                  <a:schemeClr val="bg2"/>
                </a:solidFill>
                <a:effectLst/>
              </a:rPr>
              <a:t>1</a:t>
            </a:r>
            <a:r>
              <a:rPr lang="sk-SK" sz="2000" dirty="0" smtClean="0">
                <a:solidFill>
                  <a:schemeClr val="bg2"/>
                </a:solidFill>
                <a:effectLst/>
              </a:rPr>
              <a:t>=0,3, y</a:t>
            </a:r>
            <a:r>
              <a:rPr lang="sk-SK" sz="2000" baseline="-25000" dirty="0" smtClean="0">
                <a:solidFill>
                  <a:schemeClr val="bg2"/>
                </a:solidFill>
                <a:effectLst/>
              </a:rPr>
              <a:t>1</a:t>
            </a:r>
            <a:r>
              <a:rPr lang="sk-SK" sz="2000" dirty="0" smtClean="0">
                <a:solidFill>
                  <a:schemeClr val="bg2"/>
                </a:solidFill>
                <a:effectLst/>
              </a:rPr>
              <a:t>=0,5, Y</a:t>
            </a:r>
            <a:r>
              <a:rPr lang="sk-SK" sz="2000" baseline="-25000" dirty="0" smtClean="0">
                <a:solidFill>
                  <a:schemeClr val="bg2"/>
                </a:solidFill>
                <a:effectLst/>
              </a:rPr>
              <a:t>1</a:t>
            </a:r>
            <a:r>
              <a:rPr lang="sk-SK" sz="2000" dirty="0" smtClean="0">
                <a:solidFill>
                  <a:schemeClr val="bg2"/>
                </a:solidFill>
                <a:effectLst/>
              </a:rPr>
              <a:t>=40 </a:t>
            </a:r>
            <a:r>
              <a:rPr lang="sk-SK" sz="2000" dirty="0" err="1" smtClean="0">
                <a:solidFill>
                  <a:schemeClr val="bg2"/>
                </a:solidFill>
                <a:effectLst/>
              </a:rPr>
              <a:t>nt</a:t>
            </a:r>
            <a:r>
              <a:rPr lang="sk-SK" sz="2000" dirty="0" smtClean="0">
                <a:solidFill>
                  <a:schemeClr val="bg2"/>
                </a:solidFill>
                <a:effectLst/>
              </a:rPr>
              <a:t>;  x</a:t>
            </a:r>
            <a:r>
              <a:rPr lang="sk-SK" sz="2000" baseline="-25000" dirty="0" smtClean="0">
                <a:solidFill>
                  <a:schemeClr val="bg2"/>
                </a:solidFill>
                <a:effectLst/>
              </a:rPr>
              <a:t>2</a:t>
            </a:r>
            <a:r>
              <a:rPr lang="sk-SK" sz="2000" dirty="0" smtClean="0">
                <a:solidFill>
                  <a:schemeClr val="bg2"/>
                </a:solidFill>
                <a:effectLst/>
              </a:rPr>
              <a:t>= 0,2, y</a:t>
            </a:r>
            <a:r>
              <a:rPr lang="sk-SK" sz="2000" baseline="-25000" dirty="0" smtClean="0">
                <a:solidFill>
                  <a:schemeClr val="bg2"/>
                </a:solidFill>
                <a:effectLst/>
              </a:rPr>
              <a:t>2</a:t>
            </a:r>
            <a:r>
              <a:rPr lang="sk-SK" sz="2000" dirty="0" smtClean="0">
                <a:solidFill>
                  <a:schemeClr val="bg2"/>
                </a:solidFill>
                <a:effectLst/>
              </a:rPr>
              <a:t>=0,2, Y</a:t>
            </a:r>
            <a:r>
              <a:rPr lang="sk-SK" sz="2000" baseline="-25000" dirty="0" smtClean="0">
                <a:solidFill>
                  <a:schemeClr val="bg2"/>
                </a:solidFill>
                <a:effectLst/>
              </a:rPr>
              <a:t>2</a:t>
            </a:r>
            <a:r>
              <a:rPr lang="sk-SK" sz="2000" dirty="0" smtClean="0">
                <a:solidFill>
                  <a:schemeClr val="bg2"/>
                </a:solidFill>
                <a:effectLst/>
              </a:rPr>
              <a:t>=30 </a:t>
            </a:r>
            <a:r>
              <a:rPr lang="sk-SK" sz="2000" dirty="0" err="1" smtClean="0">
                <a:solidFill>
                  <a:schemeClr val="bg2"/>
                </a:solidFill>
                <a:effectLst/>
              </a:rPr>
              <a:t>nt</a:t>
            </a:r>
            <a:r>
              <a:rPr lang="sk-SK" sz="2000" dirty="0" smtClean="0">
                <a:solidFill>
                  <a:schemeClr val="bg2"/>
                </a:solidFill>
                <a:effectLst/>
              </a:rPr>
              <a:t>.</a:t>
            </a:r>
          </a:p>
          <a:p>
            <a:pPr marL="457200" indent="-457200">
              <a:buClrTx/>
              <a:buSzPct val="100000"/>
              <a:buFont typeface="+mj-lt"/>
              <a:buAutoNum type="alphaLcParenR"/>
            </a:pPr>
            <a:r>
              <a:rPr lang="sk-SK" sz="2000" dirty="0" smtClean="0">
                <a:solidFill>
                  <a:schemeClr val="bg2"/>
                </a:solidFill>
                <a:effectLst/>
              </a:rPr>
              <a:t>Vypočítajte </a:t>
            </a:r>
            <a:r>
              <a:rPr lang="sk-SK" sz="2000" dirty="0" err="1" smtClean="0">
                <a:solidFill>
                  <a:schemeClr val="bg2"/>
                </a:solidFill>
                <a:effectLst/>
              </a:rPr>
              <a:t>trichromatické</a:t>
            </a:r>
            <a:r>
              <a:rPr lang="sk-SK" sz="2000" dirty="0" smtClean="0">
                <a:solidFill>
                  <a:schemeClr val="bg2"/>
                </a:solidFill>
                <a:effectLst/>
              </a:rPr>
              <a:t> súradnice x</a:t>
            </a:r>
            <a:r>
              <a:rPr lang="sk-SK" sz="2000" baseline="-25000" dirty="0" smtClean="0">
                <a:solidFill>
                  <a:schemeClr val="bg2"/>
                </a:solidFill>
                <a:effectLst/>
              </a:rPr>
              <a:t>1+2</a:t>
            </a:r>
            <a:r>
              <a:rPr lang="sk-SK" sz="2000" dirty="0" smtClean="0">
                <a:solidFill>
                  <a:schemeClr val="bg2"/>
                </a:solidFill>
                <a:effectLst/>
              </a:rPr>
              <a:t>, y</a:t>
            </a:r>
            <a:r>
              <a:rPr lang="sk-SK" sz="2000" baseline="-25000" dirty="0" smtClean="0">
                <a:solidFill>
                  <a:schemeClr val="bg2"/>
                </a:solidFill>
                <a:effectLst/>
              </a:rPr>
              <a:t>1+2</a:t>
            </a:r>
            <a:r>
              <a:rPr lang="sk-SK" sz="2000" dirty="0" smtClean="0">
                <a:solidFill>
                  <a:schemeClr val="bg2"/>
                </a:solidFill>
                <a:effectLst/>
              </a:rPr>
              <a:t> a výsledný jas Y</a:t>
            </a:r>
            <a:r>
              <a:rPr lang="sk-SK" sz="2000" baseline="-25000" dirty="0" smtClean="0">
                <a:solidFill>
                  <a:schemeClr val="bg2"/>
                </a:solidFill>
                <a:effectLst/>
              </a:rPr>
              <a:t>1+2</a:t>
            </a:r>
            <a:r>
              <a:rPr lang="sk-SK" sz="2000" dirty="0" smtClean="0">
                <a:solidFill>
                  <a:schemeClr val="bg2"/>
                </a:solidFill>
                <a:effectLst/>
              </a:rPr>
              <a:t> farebného svetla M</a:t>
            </a:r>
            <a:r>
              <a:rPr lang="sk-SK" sz="2000" baseline="-25000" dirty="0" smtClean="0">
                <a:solidFill>
                  <a:schemeClr val="bg2"/>
                </a:solidFill>
                <a:effectLst/>
              </a:rPr>
              <a:t>1+2 </a:t>
            </a:r>
            <a:r>
              <a:rPr lang="sk-SK" sz="2000" dirty="0" smtClean="0">
                <a:solidFill>
                  <a:schemeClr val="bg2"/>
                </a:solidFill>
                <a:effectLst/>
              </a:rPr>
              <a:t>vzniknutého aditívnym miešaním farebných svetiel M</a:t>
            </a:r>
            <a:r>
              <a:rPr lang="sk-SK" sz="2000" baseline="-25000" dirty="0" smtClean="0">
                <a:solidFill>
                  <a:schemeClr val="bg2"/>
                </a:solidFill>
                <a:effectLst/>
              </a:rPr>
              <a:t>1</a:t>
            </a:r>
            <a:r>
              <a:rPr lang="sk-SK" sz="2000" dirty="0" smtClean="0">
                <a:solidFill>
                  <a:schemeClr val="bg2"/>
                </a:solidFill>
                <a:effectLst/>
              </a:rPr>
              <a:t>, M</a:t>
            </a:r>
            <a:r>
              <a:rPr lang="sk-SK" sz="2000" baseline="-25000" dirty="0" smtClean="0">
                <a:solidFill>
                  <a:schemeClr val="bg2"/>
                </a:solidFill>
                <a:effectLst/>
              </a:rPr>
              <a:t>2</a:t>
            </a:r>
            <a:r>
              <a:rPr lang="sk-SK" sz="2000" dirty="0" smtClean="0">
                <a:solidFill>
                  <a:schemeClr val="bg2"/>
                </a:solidFill>
                <a:effectLst/>
              </a:rPr>
              <a:t>.</a:t>
            </a:r>
          </a:p>
          <a:p>
            <a:pPr marL="457200" indent="-457200">
              <a:buClrTx/>
              <a:buSzPct val="100000"/>
              <a:buFont typeface="+mj-lt"/>
              <a:buAutoNum type="alphaLcParenR"/>
            </a:pPr>
            <a:r>
              <a:rPr lang="sk-SK" sz="2000" dirty="0" smtClean="0">
                <a:solidFill>
                  <a:schemeClr val="bg2"/>
                </a:solidFill>
                <a:effectLst/>
              </a:rPr>
              <a:t>Zistite polohu výsledného farebného svetla M</a:t>
            </a:r>
            <a:r>
              <a:rPr lang="sk-SK" sz="2000" baseline="-25000" dirty="0" smtClean="0">
                <a:solidFill>
                  <a:schemeClr val="bg2"/>
                </a:solidFill>
                <a:effectLst/>
              </a:rPr>
              <a:t>1+2</a:t>
            </a:r>
            <a:r>
              <a:rPr lang="sk-SK" sz="2000" dirty="0" smtClean="0">
                <a:solidFill>
                  <a:schemeClr val="bg2"/>
                </a:solidFill>
                <a:effectLst/>
              </a:rPr>
              <a:t> graficky v diagrame </a:t>
            </a:r>
            <a:r>
              <a:rPr lang="sk-SK" sz="2000" dirty="0" err="1" smtClean="0">
                <a:solidFill>
                  <a:schemeClr val="bg2"/>
                </a:solidFill>
                <a:effectLst/>
              </a:rPr>
              <a:t>CIE</a:t>
            </a:r>
            <a:r>
              <a:rPr lang="sk-SK" sz="2000" dirty="0" smtClean="0">
                <a:solidFill>
                  <a:schemeClr val="bg2"/>
                </a:solidFill>
                <a:effectLst/>
              </a:rPr>
              <a:t> pomocou pákového pravidla</a:t>
            </a:r>
          </a:p>
          <a:p>
            <a:pPr>
              <a:buClrTx/>
              <a:buSzPct val="100000"/>
              <a:buNone/>
            </a:pPr>
            <a:r>
              <a:rPr lang="sk-SK" sz="2000" dirty="0" smtClean="0">
                <a:solidFill>
                  <a:schemeClr val="bg2"/>
                </a:solidFill>
                <a:effectLst/>
              </a:rPr>
              <a:t>RIEŠENIE: . . .</a:t>
            </a:r>
          </a:p>
        </p:txBody>
      </p:sp>
    </p:spTree>
    <p:extLst>
      <p:ext uri="{BB962C8B-B14F-4D97-AF65-F5344CB8AC3E}">
        <p14:creationId xmlns:p14="http://schemas.microsoft.com/office/powerpoint/2010/main" val="247192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lokTextu 2"/>
          <p:cNvSpPr txBox="1"/>
          <p:nvPr/>
        </p:nvSpPr>
        <p:spPr>
          <a:xfrm>
            <a:off x="628833" y="260648"/>
            <a:ext cx="8812154" cy="6020110"/>
          </a:xfrm>
          <a:prstGeom prst="rect">
            <a:avLst/>
          </a:prstGeom>
          <a:noFill/>
        </p:spPr>
        <p:txBody>
          <a:bodyPr wrap="square" rtlCol="0">
            <a:spAutoFit/>
          </a:bodyPr>
          <a:lstStyle/>
          <a:p>
            <a:pPr>
              <a:buNone/>
            </a:pPr>
            <a:r>
              <a:rPr lang="en-US" sz="1800" b="1" dirty="0"/>
              <a:t>Figure </a:t>
            </a:r>
            <a:r>
              <a:rPr lang="en-US" sz="1800" b="1" dirty="0" err="1"/>
              <a:t>CIE</a:t>
            </a:r>
            <a:r>
              <a:rPr lang="en-US" sz="1800" b="1" dirty="0"/>
              <a:t> </a:t>
            </a:r>
            <a:r>
              <a:rPr lang="en-US" sz="1800" b="1" i="1" dirty="0" err="1"/>
              <a:t>xyY</a:t>
            </a:r>
            <a:r>
              <a:rPr lang="en-US" sz="1800" b="1" dirty="0"/>
              <a:t> Chromaticity Diagram and Color </a:t>
            </a:r>
            <a:r>
              <a:rPr lang="en-US" sz="1800" b="1" dirty="0" smtClean="0"/>
              <a:t>Gamut</a:t>
            </a:r>
            <a:r>
              <a:rPr lang="sk-SK" sz="1800" b="1" dirty="0" smtClean="0"/>
              <a:t> </a:t>
            </a:r>
            <a:r>
              <a:rPr lang="en-US" sz="1800" dirty="0" smtClean="0"/>
              <a:t>presents </a:t>
            </a:r>
            <a:r>
              <a:rPr lang="en-US" sz="1800" dirty="0"/>
              <a:t>a diagram of </a:t>
            </a:r>
            <a:r>
              <a:rPr lang="en-US" sz="1800" b="1" dirty="0"/>
              <a:t>all visible colors</a:t>
            </a:r>
            <a:r>
              <a:rPr lang="en-US" sz="1800" dirty="0"/>
              <a:t>. It was developed as a result of the experimental investigations performed by </a:t>
            </a:r>
            <a:r>
              <a:rPr lang="en-US" sz="1800" dirty="0" err="1"/>
              <a:t>CIE</a:t>
            </a:r>
            <a:r>
              <a:rPr lang="en-US" sz="1800" dirty="0"/>
              <a:t> (International Commission on Illumination, http://members.eunet.at/cie). The diagram presents visible colors as a function of </a:t>
            </a:r>
            <a:r>
              <a:rPr lang="en-US" sz="1800" b="1" i="1" dirty="0"/>
              <a:t>x</a:t>
            </a:r>
            <a:r>
              <a:rPr lang="en-US" sz="1800" b="1" dirty="0"/>
              <a:t> (red) and </a:t>
            </a:r>
            <a:r>
              <a:rPr lang="en-US" sz="1800" b="1" i="1" dirty="0"/>
              <a:t>y</a:t>
            </a:r>
            <a:r>
              <a:rPr lang="en-US" sz="1800" b="1" dirty="0"/>
              <a:t> (green) components called </a:t>
            </a:r>
            <a:r>
              <a:rPr lang="en-US" sz="1800" b="1" i="1" dirty="0"/>
              <a:t>chromaticity coordinates</a:t>
            </a:r>
            <a:r>
              <a:rPr lang="en-US" sz="1800" dirty="0"/>
              <a:t>. Positions of various spectrum colors (from violet to red) are indicated as the points of a tongue-shaped curve called </a:t>
            </a:r>
            <a:r>
              <a:rPr lang="en-US" sz="1800" b="1" i="1" dirty="0"/>
              <a:t>spectrum locus</a:t>
            </a:r>
            <a:r>
              <a:rPr lang="en-US" sz="1800" dirty="0"/>
              <a:t>. The straight line connecting the ends of the curve is called the </a:t>
            </a:r>
            <a:r>
              <a:rPr lang="en-US" sz="1800" b="1" i="1" dirty="0"/>
              <a:t>purple line</a:t>
            </a:r>
            <a:r>
              <a:rPr lang="en-US" sz="1800" dirty="0"/>
              <a:t>. The point of equal energy represents the </a:t>
            </a:r>
            <a:r>
              <a:rPr lang="en-US" sz="1800" dirty="0" err="1"/>
              <a:t>CIE</a:t>
            </a:r>
            <a:r>
              <a:rPr lang="en-US" sz="1800" dirty="0"/>
              <a:t> standard for white light. Any point within the diagram represents some mixture of spectrum colors. The pure or fully saturated colors lie on the spectrum locus. </a:t>
            </a:r>
            <a:r>
              <a:rPr lang="en-US" sz="1800" b="1" dirty="0"/>
              <a:t>A straight-line segment joining any two points in the diagram defines all color variations that can be obtained by additively combining these two colors. </a:t>
            </a:r>
            <a:r>
              <a:rPr lang="en-US" sz="1800" dirty="0"/>
              <a:t>A triangle with vertices at any three points determine the gamut of colors that can be obtained by combining corresponding three colors.</a:t>
            </a:r>
          </a:p>
          <a:p>
            <a:pPr>
              <a:buNone/>
            </a:pPr>
            <a:r>
              <a:rPr lang="en-US" sz="1800" dirty="0"/>
              <a:t>The structure of the human eye that distinguishes three different stimuli, establishes the three-dimensional nature of color. The color may be described with a set of three parameters called </a:t>
            </a:r>
            <a:r>
              <a:rPr lang="en-US" sz="1800" dirty="0" err="1"/>
              <a:t>tristimulus</a:t>
            </a:r>
            <a:r>
              <a:rPr lang="en-US" sz="1800" dirty="0"/>
              <a:t> values, or components. These values may, for example, be dominant wavelength, purity, and luminance, or so-called primary colors: red, green, and blue.</a:t>
            </a:r>
          </a:p>
          <a:p>
            <a:pPr>
              <a:buNone/>
            </a:pPr>
            <a:r>
              <a:rPr lang="en-US" sz="1800" b="1" dirty="0"/>
              <a:t>The chromaticity diagram exhibits that the gamut of any three fixed colors cannot enclose all visible colors. </a:t>
            </a:r>
            <a:r>
              <a:rPr lang="en-US" sz="1800" dirty="0"/>
              <a:t>For example, Figure </a:t>
            </a:r>
            <a:r>
              <a:rPr lang="en-US" sz="1800" dirty="0" err="1"/>
              <a:t>CIE</a:t>
            </a:r>
            <a:r>
              <a:rPr lang="en-US" sz="1800" dirty="0"/>
              <a:t> </a:t>
            </a:r>
            <a:r>
              <a:rPr lang="en-US" sz="1800" i="1" dirty="0" err="1"/>
              <a:t>xyY</a:t>
            </a:r>
            <a:r>
              <a:rPr lang="en-US" sz="1800" dirty="0"/>
              <a:t> Chromaticity Diagram and Color Gamut shows schematically the gamut of reproducible colors for the </a:t>
            </a:r>
            <a:r>
              <a:rPr lang="en-US" sz="1800" dirty="0" err="1"/>
              <a:t>RGB</a:t>
            </a:r>
            <a:r>
              <a:rPr lang="en-US" sz="1800" dirty="0"/>
              <a:t> primaries of a typical color CRT monitor, </a:t>
            </a:r>
            <a:r>
              <a:rPr lang="en-US" sz="1800" dirty="0" err="1"/>
              <a:t>CMYK</a:t>
            </a:r>
            <a:r>
              <a:rPr lang="en-US" sz="1800" dirty="0"/>
              <a:t> color printing, and for the NTSC </a:t>
            </a:r>
            <a:r>
              <a:rPr lang="en-US" sz="1800" dirty="0" smtClean="0"/>
              <a:t>television</a:t>
            </a:r>
            <a:endParaRPr lang="en-US" sz="1800" dirty="0"/>
          </a:p>
        </p:txBody>
      </p:sp>
      <p:sp>
        <p:nvSpPr>
          <p:cNvPr id="4" name="BlokTextu 3"/>
          <p:cNvSpPr txBox="1"/>
          <p:nvPr/>
        </p:nvSpPr>
        <p:spPr>
          <a:xfrm>
            <a:off x="34180" y="6569928"/>
            <a:ext cx="4320480" cy="276999"/>
          </a:xfrm>
          <a:prstGeom prst="rect">
            <a:avLst/>
          </a:prstGeom>
          <a:noFill/>
        </p:spPr>
        <p:txBody>
          <a:bodyPr wrap="square" rtlCol="0">
            <a:spAutoFit/>
          </a:bodyPr>
          <a:lstStyle/>
          <a:p>
            <a:pPr>
              <a:buNone/>
            </a:pPr>
            <a:r>
              <a:rPr lang="sk-SK" sz="1200" dirty="0"/>
              <a:t>http://software.intel.com/sites/products/documentation</a:t>
            </a:r>
          </a:p>
        </p:txBody>
      </p:sp>
    </p:spTree>
    <p:extLst>
      <p:ext uri="{BB962C8B-B14F-4D97-AF65-F5344CB8AC3E}">
        <p14:creationId xmlns:p14="http://schemas.microsoft.com/office/powerpoint/2010/main" val="272349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Zástupný symbol čísla snímky 2"/>
          <p:cNvSpPr>
            <a:spLocks noGrp="1"/>
          </p:cNvSpPr>
          <p:nvPr>
            <p:ph type="sldNum" sz="quarter" idx="12"/>
          </p:nvPr>
        </p:nvSpPr>
        <p:spPr/>
        <p:txBody>
          <a:bodyPr/>
          <a:lstStyle/>
          <a:p>
            <a:fld id="{0EEDB9C1-AFC6-409B-8F58-484EA4334E78}" type="slidenum">
              <a:rPr lang="en-AU" altLang="sk-SK" smtClean="0"/>
              <a:pPr/>
              <a:t>5</a:t>
            </a:fld>
            <a:endParaRPr lang="en-AU" altLang="sk-SK"/>
          </a:p>
        </p:txBody>
      </p:sp>
      <p:sp>
        <p:nvSpPr>
          <p:cNvPr id="8" name="Obdĺžnik 7"/>
          <p:cNvSpPr/>
          <p:nvPr/>
        </p:nvSpPr>
        <p:spPr>
          <a:xfrm>
            <a:off x="1783060" y="5805264"/>
            <a:ext cx="4949825" cy="276999"/>
          </a:xfrm>
          <a:prstGeom prst="rect">
            <a:avLst/>
          </a:prstGeom>
        </p:spPr>
        <p:txBody>
          <a:bodyPr>
            <a:spAutoFit/>
          </a:bodyPr>
          <a:lstStyle/>
          <a:p>
            <a:pPr>
              <a:buNone/>
            </a:pPr>
            <a:r>
              <a:rPr lang="sk-SK" sz="1200" dirty="0">
                <a:solidFill>
                  <a:schemeClr val="bg2"/>
                </a:solidFill>
                <a:effectLst/>
              </a:rPr>
              <a:t>http://hyperphysics.phy-astr.gsu.edu/hbase/vision/cie.html</a:t>
            </a:r>
          </a:p>
        </p:txBody>
      </p:sp>
      <p:pic>
        <p:nvPicPr>
          <p:cNvPr id="1402882" name="Picture 2" descr="http://hyperphysics.phy-astr.gsu.edu/hbase/vision/imgvis/ci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08" y="332656"/>
            <a:ext cx="5616624" cy="503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5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Zástupný symbol čísla snímky 2"/>
          <p:cNvSpPr>
            <a:spLocks noGrp="1"/>
          </p:cNvSpPr>
          <p:nvPr>
            <p:ph type="sldNum" sz="quarter" idx="12"/>
          </p:nvPr>
        </p:nvSpPr>
        <p:spPr/>
        <p:txBody>
          <a:bodyPr/>
          <a:lstStyle/>
          <a:p>
            <a:fld id="{0EEDB9C1-AFC6-409B-8F58-484EA4334E78}" type="slidenum">
              <a:rPr lang="en-AU" altLang="sk-SK" smtClean="0"/>
              <a:pPr/>
              <a:t>6</a:t>
            </a:fld>
            <a:endParaRPr lang="en-AU" altLang="sk-SK"/>
          </a:p>
        </p:txBody>
      </p:sp>
      <p:pic>
        <p:nvPicPr>
          <p:cNvPr id="1403906" name="Picture 2" descr="http://www.ecse.rpi.edu/~schubert/Light-Emitting-Diodes-dot-org/chap18/F18-03%20Chromaticity%20diagram%20-%20planck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08" y="260648"/>
            <a:ext cx="8963025" cy="6505576"/>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p:cNvSpPr txBox="1"/>
          <p:nvPr/>
        </p:nvSpPr>
        <p:spPr>
          <a:xfrm>
            <a:off x="270892" y="6525344"/>
            <a:ext cx="9361040" cy="276999"/>
          </a:xfrm>
          <a:prstGeom prst="rect">
            <a:avLst/>
          </a:prstGeom>
          <a:noFill/>
        </p:spPr>
        <p:txBody>
          <a:bodyPr wrap="square" rtlCol="0">
            <a:spAutoFit/>
          </a:bodyPr>
          <a:lstStyle/>
          <a:p>
            <a:pPr>
              <a:buNone/>
            </a:pPr>
            <a:r>
              <a:rPr lang="sk-SK" sz="1200" dirty="0">
                <a:solidFill>
                  <a:schemeClr val="bg2"/>
                </a:solidFill>
                <a:effectLst/>
              </a:rPr>
              <a:t>http://www.ecse.rpi.edu/~schubert/Light-Emitting-Diodes-dot-org/chap18/chap18.htm</a:t>
            </a:r>
          </a:p>
        </p:txBody>
      </p:sp>
    </p:spTree>
    <p:extLst>
      <p:ext uri="{BB962C8B-B14F-4D97-AF65-F5344CB8AC3E}">
        <p14:creationId xmlns:p14="http://schemas.microsoft.com/office/powerpoint/2010/main" val="369237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8924" y="0"/>
            <a:ext cx="8683625" cy="914400"/>
          </a:xfrm>
        </p:spPr>
        <p:txBody>
          <a:bodyPr/>
          <a:lstStyle/>
          <a:p>
            <a:r>
              <a:rPr lang="en-US" dirty="0" err="1" smtClean="0">
                <a:solidFill>
                  <a:schemeClr val="bg2"/>
                </a:solidFill>
              </a:rPr>
              <a:t>Kolorimetria</a:t>
            </a:r>
            <a:r>
              <a:rPr lang="en-US" dirty="0" smtClean="0">
                <a:solidFill>
                  <a:schemeClr val="bg2"/>
                </a:solidFill>
              </a:rPr>
              <a:t>  - </a:t>
            </a:r>
            <a:r>
              <a:rPr lang="en-US" dirty="0" err="1" smtClean="0">
                <a:solidFill>
                  <a:schemeClr val="bg2"/>
                </a:solidFill>
              </a:rPr>
              <a:t>pr</a:t>
            </a:r>
            <a:r>
              <a:rPr lang="sk-SK" dirty="0" err="1" smtClean="0">
                <a:solidFill>
                  <a:schemeClr val="bg2"/>
                </a:solidFill>
              </a:rPr>
              <a:t>íklady</a:t>
            </a:r>
            <a:endParaRPr lang="sk-SK" dirty="0">
              <a:solidFill>
                <a:schemeClr val="bg2"/>
              </a:solidFill>
            </a:endParaRPr>
          </a:p>
        </p:txBody>
      </p:sp>
      <p:sp>
        <p:nvSpPr>
          <p:cNvPr id="3" name="Zástupný symbol čísla snímky 2"/>
          <p:cNvSpPr>
            <a:spLocks noGrp="1"/>
          </p:cNvSpPr>
          <p:nvPr>
            <p:ph type="sldNum" sz="quarter" idx="12"/>
          </p:nvPr>
        </p:nvSpPr>
        <p:spPr/>
        <p:txBody>
          <a:bodyPr/>
          <a:lstStyle/>
          <a:p>
            <a:fld id="{0EEDB9C1-AFC6-409B-8F58-484EA4334E78}" type="slidenum">
              <a:rPr lang="en-AU" altLang="sk-SK" smtClean="0"/>
              <a:pPr/>
              <a:t>7</a:t>
            </a:fld>
            <a:endParaRPr lang="en-AU" altLang="sk-SK"/>
          </a:p>
        </p:txBody>
      </p:sp>
      <p:sp>
        <p:nvSpPr>
          <p:cNvPr id="5" name="BlokTextu 4"/>
          <p:cNvSpPr txBox="1"/>
          <p:nvPr/>
        </p:nvSpPr>
        <p:spPr>
          <a:xfrm>
            <a:off x="990972" y="1111085"/>
            <a:ext cx="3024336" cy="523220"/>
          </a:xfrm>
          <a:prstGeom prst="rect">
            <a:avLst/>
          </a:prstGeom>
          <a:noFill/>
        </p:spPr>
        <p:txBody>
          <a:bodyPr wrap="square" rtlCol="0">
            <a:spAutoFit/>
          </a:bodyPr>
          <a:lstStyle/>
          <a:p>
            <a:pPr>
              <a:buNone/>
            </a:pPr>
            <a:r>
              <a:rPr lang="sk-SK" dirty="0" smtClean="0">
                <a:solidFill>
                  <a:schemeClr val="bg2"/>
                </a:solidFill>
                <a:effectLst/>
              </a:rPr>
              <a:t>Príklad 2.</a:t>
            </a:r>
          </a:p>
        </p:txBody>
      </p:sp>
      <p:sp>
        <p:nvSpPr>
          <p:cNvPr id="7" name="BlokTextu 6"/>
          <p:cNvSpPr txBox="1"/>
          <p:nvPr/>
        </p:nvSpPr>
        <p:spPr>
          <a:xfrm>
            <a:off x="990972" y="1595021"/>
            <a:ext cx="8640960" cy="1015663"/>
          </a:xfrm>
          <a:prstGeom prst="rect">
            <a:avLst/>
          </a:prstGeom>
          <a:solidFill>
            <a:srgbClr val="99CCFF">
              <a:alpha val="23000"/>
            </a:srgbClr>
          </a:solidFill>
        </p:spPr>
        <p:txBody>
          <a:bodyPr wrap="square" rtlCol="0">
            <a:spAutoFit/>
          </a:bodyPr>
          <a:lstStyle/>
          <a:p>
            <a:pPr>
              <a:buClrTx/>
              <a:buSzPct val="100000"/>
              <a:buNone/>
            </a:pPr>
            <a:r>
              <a:rPr lang="sk-SK" sz="2000" dirty="0" smtClean="0">
                <a:solidFill>
                  <a:schemeClr val="bg2"/>
                </a:solidFill>
                <a:effectLst/>
              </a:rPr>
              <a:t>Vypočítajte </a:t>
            </a:r>
            <a:r>
              <a:rPr lang="sk-SK" sz="2000" dirty="0" err="1" smtClean="0">
                <a:solidFill>
                  <a:schemeClr val="bg2"/>
                </a:solidFill>
                <a:effectLst/>
              </a:rPr>
              <a:t>trichromatické</a:t>
            </a:r>
            <a:r>
              <a:rPr lang="sk-SK" sz="2000" dirty="0" smtClean="0">
                <a:solidFill>
                  <a:schemeClr val="bg2"/>
                </a:solidFill>
                <a:effectLst/>
              </a:rPr>
              <a:t> zložky R, G, B farebného svetla M definovaného v sústave </a:t>
            </a:r>
            <a:r>
              <a:rPr lang="sk-SK" sz="2000" dirty="0" err="1" smtClean="0">
                <a:solidFill>
                  <a:schemeClr val="bg2"/>
                </a:solidFill>
                <a:effectLst/>
              </a:rPr>
              <a:t>CIE</a:t>
            </a:r>
            <a:r>
              <a:rPr lang="sk-SK" sz="2000" dirty="0" smtClean="0">
                <a:solidFill>
                  <a:schemeClr val="bg2"/>
                </a:solidFill>
                <a:effectLst/>
              </a:rPr>
              <a:t> </a:t>
            </a:r>
            <a:r>
              <a:rPr lang="sk-SK" sz="2000" dirty="0" err="1" smtClean="0">
                <a:solidFill>
                  <a:schemeClr val="bg2"/>
                </a:solidFill>
                <a:effectLst/>
              </a:rPr>
              <a:t>trichromatickými</a:t>
            </a:r>
            <a:r>
              <a:rPr lang="sk-SK" sz="2000" dirty="0" smtClean="0">
                <a:solidFill>
                  <a:schemeClr val="bg2"/>
                </a:solidFill>
                <a:effectLst/>
              </a:rPr>
              <a:t> súradnicami x</a:t>
            </a:r>
            <a:r>
              <a:rPr lang="sk-SK" sz="2000" baseline="-25000" dirty="0" smtClean="0">
                <a:solidFill>
                  <a:schemeClr val="bg2"/>
                </a:solidFill>
                <a:effectLst/>
              </a:rPr>
              <a:t>M</a:t>
            </a:r>
            <a:r>
              <a:rPr lang="sk-SK" sz="2000" dirty="0" smtClean="0">
                <a:solidFill>
                  <a:schemeClr val="bg2"/>
                </a:solidFill>
                <a:effectLst/>
              </a:rPr>
              <a:t>=0,3, y</a:t>
            </a:r>
            <a:r>
              <a:rPr lang="sk-SK" sz="2000" baseline="-25000" dirty="0" smtClean="0">
                <a:solidFill>
                  <a:schemeClr val="bg2"/>
                </a:solidFill>
                <a:effectLst/>
              </a:rPr>
              <a:t>M</a:t>
            </a:r>
            <a:r>
              <a:rPr lang="sk-SK" sz="2000" dirty="0" smtClean="0">
                <a:solidFill>
                  <a:schemeClr val="bg2"/>
                </a:solidFill>
                <a:effectLst/>
              </a:rPr>
              <a:t>=0,6, z</a:t>
            </a:r>
            <a:r>
              <a:rPr lang="sk-SK" sz="2000" baseline="-25000" dirty="0" smtClean="0">
                <a:solidFill>
                  <a:schemeClr val="bg2"/>
                </a:solidFill>
                <a:effectLst/>
              </a:rPr>
              <a:t>M</a:t>
            </a:r>
            <a:r>
              <a:rPr lang="sk-SK" sz="2000" dirty="0" smtClean="0">
                <a:solidFill>
                  <a:schemeClr val="bg2"/>
                </a:solidFill>
                <a:effectLst/>
              </a:rPr>
              <a:t>=0,1 a jasom Y</a:t>
            </a:r>
            <a:r>
              <a:rPr lang="sk-SK" sz="2000" baseline="-25000" dirty="0" smtClean="0">
                <a:solidFill>
                  <a:schemeClr val="bg2"/>
                </a:solidFill>
                <a:effectLst/>
              </a:rPr>
              <a:t>M</a:t>
            </a:r>
            <a:r>
              <a:rPr lang="sk-SK" sz="2000" dirty="0" smtClean="0">
                <a:solidFill>
                  <a:schemeClr val="bg2"/>
                </a:solidFill>
                <a:effectLst/>
              </a:rPr>
              <a:t>=50 </a:t>
            </a:r>
            <a:r>
              <a:rPr lang="sk-SK" sz="2000" dirty="0" err="1" smtClean="0">
                <a:solidFill>
                  <a:schemeClr val="bg2"/>
                </a:solidFill>
                <a:effectLst/>
              </a:rPr>
              <a:t>nt</a:t>
            </a:r>
            <a:r>
              <a:rPr lang="sk-SK" sz="2000" dirty="0" smtClean="0">
                <a:solidFill>
                  <a:schemeClr val="bg2"/>
                </a:solidFill>
                <a:effectLst/>
              </a:rPr>
              <a:t>.</a:t>
            </a:r>
          </a:p>
        </p:txBody>
      </p:sp>
      <p:sp>
        <p:nvSpPr>
          <p:cNvPr id="4" name="BlokTextu 3"/>
          <p:cNvSpPr txBox="1"/>
          <p:nvPr/>
        </p:nvSpPr>
        <p:spPr>
          <a:xfrm>
            <a:off x="630932" y="2924944"/>
            <a:ext cx="9073008" cy="1040285"/>
          </a:xfrm>
          <a:prstGeom prst="rect">
            <a:avLst/>
          </a:prstGeom>
          <a:noFill/>
        </p:spPr>
        <p:txBody>
          <a:bodyPr wrap="square" rtlCol="0">
            <a:spAutoFit/>
          </a:bodyPr>
          <a:lstStyle/>
          <a:p>
            <a:pPr>
              <a:buNone/>
            </a:pPr>
            <a:r>
              <a:rPr lang="sk-SK" dirty="0" smtClean="0">
                <a:solidFill>
                  <a:schemeClr val="bg2"/>
                </a:solidFill>
                <a:effectLst/>
              </a:rPr>
              <a:t>Riešenie:</a:t>
            </a:r>
          </a:p>
          <a:p>
            <a:pPr>
              <a:buNone/>
            </a:pPr>
            <a:r>
              <a:rPr lang="sk-SK" dirty="0" smtClean="0">
                <a:solidFill>
                  <a:schemeClr val="bg2"/>
                </a:solidFill>
                <a:effectLst/>
              </a:rPr>
              <a:t>... viď súbor </a:t>
            </a:r>
            <a:r>
              <a:rPr lang="sk-SK" dirty="0" smtClean="0">
                <a:solidFill>
                  <a:schemeClr val="bg2"/>
                </a:solidFill>
                <a:effectLst/>
                <a:hlinkClick r:id="rId2" action="ppaction://hlinkfile"/>
              </a:rPr>
              <a:t>kolorimetria_priklad_2.pdf</a:t>
            </a:r>
            <a:endParaRPr lang="sk-SK" dirty="0" smtClean="0">
              <a:solidFill>
                <a:schemeClr val="bg2"/>
              </a:solidFill>
              <a:effectLst/>
            </a:endParaRPr>
          </a:p>
        </p:txBody>
      </p:sp>
    </p:spTree>
    <p:extLst>
      <p:ext uri="{BB962C8B-B14F-4D97-AF65-F5344CB8AC3E}">
        <p14:creationId xmlns:p14="http://schemas.microsoft.com/office/powerpoint/2010/main" val="47165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1859" name="Text Box 3"/>
          <p:cNvSpPr txBox="1">
            <a:spLocks noChangeArrowheads="1"/>
          </p:cNvSpPr>
          <p:nvPr/>
        </p:nvSpPr>
        <p:spPr bwMode="auto">
          <a:xfrm>
            <a:off x="702940" y="3933825"/>
            <a:ext cx="8784976" cy="83317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eaLnBrk="0" hangingPunct="0">
              <a:spcBef>
                <a:spcPct val="50000"/>
              </a:spcBef>
              <a:buClrTx/>
              <a:buSzTx/>
              <a:buFontTx/>
              <a:buChar char="-"/>
            </a:pPr>
            <a:r>
              <a:rPr kumimoji="1" lang="sk-SK" altLang="sk-SK" sz="2400" dirty="0">
                <a:solidFill>
                  <a:srgbClr val="FFCC00"/>
                </a:solidFill>
                <a:effectLst/>
              </a:rPr>
              <a:t>zložitá postupná </a:t>
            </a:r>
            <a:r>
              <a:rPr kumimoji="1" lang="sk-SK" altLang="sk-SK" sz="2400" b="1" dirty="0" smtClean="0">
                <a:solidFill>
                  <a:srgbClr val="FFCC00"/>
                </a:solidFill>
                <a:effectLst/>
              </a:rPr>
              <a:t>transformácia</a:t>
            </a:r>
            <a:r>
              <a:rPr kumimoji="1" lang="sk-SK" altLang="sk-SK" sz="2400" dirty="0" smtClean="0">
                <a:solidFill>
                  <a:srgbClr val="FFCC00"/>
                </a:solidFill>
                <a:effectLst/>
              </a:rPr>
              <a:t> (medzi rôznymi farebnými </a:t>
            </a:r>
            <a:r>
              <a:rPr kumimoji="1" lang="sk-SK" altLang="sk-SK" sz="2400" dirty="0" err="1" smtClean="0">
                <a:solidFill>
                  <a:srgbClr val="FFCC00"/>
                </a:solidFill>
                <a:effectLst/>
              </a:rPr>
              <a:t>priestortmi</a:t>
            </a:r>
            <a:r>
              <a:rPr kumimoji="1" lang="sk-SK" altLang="sk-SK" sz="2400" dirty="0" smtClean="0">
                <a:solidFill>
                  <a:srgbClr val="FFCC00"/>
                </a:solidFill>
                <a:effectLst/>
              </a:rPr>
              <a:t>): </a:t>
            </a:r>
            <a:endParaRPr kumimoji="1" lang="sk-SK" altLang="sk-SK" sz="2400" dirty="0">
              <a:solidFill>
                <a:srgbClr val="FFCC00"/>
              </a:solidFill>
              <a:effectLst/>
            </a:endParaRPr>
          </a:p>
        </p:txBody>
      </p:sp>
      <p:graphicFrame>
        <p:nvGraphicFramePr>
          <p:cNvPr id="1401860" name="Object 4"/>
          <p:cNvGraphicFramePr>
            <a:graphicFrameLocks noChangeAspect="1"/>
          </p:cNvGraphicFramePr>
          <p:nvPr>
            <p:extLst>
              <p:ext uri="{D42A27DB-BD31-4B8C-83A1-F6EECF244321}">
                <p14:modId xmlns:p14="http://schemas.microsoft.com/office/powerpoint/2010/main" val="3446480414"/>
              </p:ext>
            </p:extLst>
          </p:nvPr>
        </p:nvGraphicFramePr>
        <p:xfrm>
          <a:off x="1962149" y="5661248"/>
          <a:ext cx="5903913" cy="781050"/>
        </p:xfrm>
        <a:graphic>
          <a:graphicData uri="http://schemas.openxmlformats.org/presentationml/2006/ole">
            <mc:AlternateContent xmlns:mc="http://schemas.openxmlformats.org/markup-compatibility/2006">
              <mc:Choice xmlns:v="urn:schemas-microsoft-com:vml" Requires="v">
                <p:oleObj spid="_x0000_s1401892" name="Rovnice" r:id="rId3" imgW="2209680" imgH="291960" progId="Equation.3">
                  <p:embed/>
                </p:oleObj>
              </mc:Choice>
              <mc:Fallback>
                <p:oleObj name="Rovnice" r:id="rId3" imgW="2209680" imgH="2919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49" y="5661248"/>
                        <a:ext cx="5903913" cy="7810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61" name="Text Box 5"/>
          <p:cNvSpPr txBox="1">
            <a:spLocks noChangeArrowheads="1"/>
          </p:cNvSpPr>
          <p:nvPr/>
        </p:nvSpPr>
        <p:spPr bwMode="auto">
          <a:xfrm>
            <a:off x="1638300" y="620713"/>
            <a:ext cx="655161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en-US" altLang="sk-SK" sz="3200" b="1">
                <a:solidFill>
                  <a:schemeClr val="accent2"/>
                </a:solidFill>
                <a:effectLst>
                  <a:outerShdw blurRad="38100" dist="38100" dir="2700000" algn="tl">
                    <a:srgbClr val="000000"/>
                  </a:outerShdw>
                </a:effectLst>
              </a:rPr>
              <a:t>Farebn</a:t>
            </a:r>
            <a:r>
              <a:rPr lang="sk-SK" altLang="sk-SK" sz="3200" b="1">
                <a:solidFill>
                  <a:schemeClr val="accent2"/>
                </a:solidFill>
                <a:effectLst>
                  <a:outerShdw blurRad="38100" dist="38100" dir="2700000" algn="tl">
                    <a:srgbClr val="000000"/>
                  </a:outerShdw>
                </a:effectLst>
              </a:rPr>
              <a:t>ý</a:t>
            </a:r>
            <a:r>
              <a:rPr lang="en-US" altLang="sk-SK" sz="3200" b="1">
                <a:solidFill>
                  <a:schemeClr val="accent2"/>
                </a:solidFill>
                <a:effectLst>
                  <a:outerShdw blurRad="38100" dist="38100" dir="2700000" algn="tl">
                    <a:srgbClr val="000000"/>
                  </a:outerShdw>
                </a:effectLst>
              </a:rPr>
              <a:t> rozdiel</a:t>
            </a:r>
            <a:r>
              <a:rPr lang="sk-SK" altLang="sk-SK" sz="3200" b="1">
                <a:solidFill>
                  <a:schemeClr val="accent2"/>
                </a:solidFill>
                <a:effectLst>
                  <a:outerShdw blurRad="38100" dist="38100" dir="2700000" algn="tl">
                    <a:srgbClr val="000000"/>
                  </a:outerShdw>
                </a:effectLst>
              </a:rPr>
              <a:t> – Color Difference</a:t>
            </a:r>
          </a:p>
          <a:p>
            <a:pPr algn="ctr" eaLnBrk="1" hangingPunct="1">
              <a:spcBef>
                <a:spcPct val="50000"/>
              </a:spcBef>
              <a:buFont typeface="Monotype Sorts" pitchFamily="2" charset="2"/>
              <a:buNone/>
            </a:pPr>
            <a:r>
              <a:rPr lang="sk-SK" altLang="sk-SK" sz="3200" b="1">
                <a:solidFill>
                  <a:schemeClr val="accent2"/>
                </a:solidFill>
                <a:effectLst>
                  <a:outerShdw blurRad="38100" dist="38100" dir="2700000" algn="tl">
                    <a:srgbClr val="000000"/>
                  </a:outerShdw>
                </a:effectLst>
              </a:rPr>
              <a:t>číselne</a:t>
            </a:r>
            <a:endParaRPr lang="en-US" altLang="sk-SK" sz="3200" b="1">
              <a:solidFill>
                <a:schemeClr val="accent2"/>
              </a:solidFill>
              <a:effectLst>
                <a:outerShdw blurRad="38100" dist="38100" dir="2700000" algn="tl">
                  <a:srgbClr val="000000"/>
                </a:outerShdw>
              </a:effectLst>
            </a:endParaRPr>
          </a:p>
        </p:txBody>
      </p:sp>
      <p:sp>
        <p:nvSpPr>
          <p:cNvPr id="1401862" name="Text Box 6"/>
          <p:cNvSpPr txBox="1">
            <a:spLocks noChangeArrowheads="1"/>
          </p:cNvSpPr>
          <p:nvPr/>
        </p:nvSpPr>
        <p:spPr bwMode="auto">
          <a:xfrm>
            <a:off x="271463" y="2349500"/>
            <a:ext cx="96313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2800">
                <a:effectLst>
                  <a:outerShdw blurRad="38100" dist="38100" dir="2700000" algn="tl">
                    <a:srgbClr val="000000"/>
                  </a:outerShdw>
                </a:effectLst>
              </a:rPr>
              <a:t>- nie je rozdiel ako rozdiel  </a:t>
            </a:r>
            <a:r>
              <a:rPr lang="sk-SK" altLang="sk-SK" sz="2800">
                <a:effectLst>
                  <a:outerShdw blurRad="38100" dist="38100" dir="2700000" algn="tl">
                    <a:srgbClr val="000000"/>
                  </a:outerShdw>
                </a:effectLst>
                <a:sym typeface="Wingdings" pitchFamily="2" charset="2"/>
              </a:rPr>
              <a:t> </a:t>
            </a:r>
            <a:r>
              <a:rPr lang="sk-SK" altLang="sk-SK" sz="2800">
                <a:effectLst>
                  <a:outerShdw blurRad="38100" dist="38100" dir="2700000" algn="tl">
                    <a:srgbClr val="000000"/>
                  </a:outerShdw>
                </a:effectLst>
              </a:rPr>
              <a:t> – tiež musí byť štandardizovaný výpočet (v sústave najviac sa približujúcej vnímaniu farebných rozdielov ľudským zrakom):</a:t>
            </a:r>
            <a:endParaRPr lang="en-US" altLang="sk-SK" sz="2800">
              <a:effectLst>
                <a:outerShdw blurRad="38100" dist="38100" dir="2700000" algn="tl">
                  <a:srgbClr val="000000"/>
                </a:outerShdw>
              </a:effectLst>
            </a:endParaRPr>
          </a:p>
        </p:txBody>
      </p:sp>
      <p:sp>
        <p:nvSpPr>
          <p:cNvPr id="1401863" name="Line 7"/>
          <p:cNvSpPr>
            <a:spLocks noChangeShapeType="1"/>
          </p:cNvSpPr>
          <p:nvPr/>
        </p:nvSpPr>
        <p:spPr bwMode="auto">
          <a:xfrm>
            <a:off x="3438525" y="1125538"/>
            <a:ext cx="4176713" cy="33829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sk-SK"/>
          </a:p>
        </p:txBody>
      </p:sp>
      <p:sp>
        <p:nvSpPr>
          <p:cNvPr id="2" name="BlokTextu 1"/>
          <p:cNvSpPr txBox="1"/>
          <p:nvPr/>
        </p:nvSpPr>
        <p:spPr>
          <a:xfrm>
            <a:off x="486916" y="4767003"/>
            <a:ext cx="8856984" cy="523220"/>
          </a:xfrm>
          <a:prstGeom prst="rect">
            <a:avLst/>
          </a:prstGeom>
          <a:noFill/>
          <a:ln>
            <a:solidFill>
              <a:schemeClr val="tx2"/>
            </a:solidFill>
          </a:ln>
        </p:spPr>
        <p:txBody>
          <a:bodyPr wrap="square" rtlCol="0">
            <a:spAutoFit/>
          </a:bodyPr>
          <a:lstStyle/>
          <a:p>
            <a:pPr>
              <a:buNone/>
            </a:pPr>
            <a:r>
              <a:rPr kumimoji="1" lang="sk-SK" altLang="sk-SK" b="1" dirty="0" err="1">
                <a:solidFill>
                  <a:schemeClr val="tx2"/>
                </a:solidFill>
                <a:effectLst/>
              </a:rPr>
              <a:t>lin.RGB</a:t>
            </a:r>
            <a:r>
              <a:rPr kumimoji="1" lang="sk-SK" altLang="sk-SK" b="1" dirty="0">
                <a:solidFill>
                  <a:schemeClr val="tx2"/>
                </a:solidFill>
                <a:effectLst/>
              </a:rPr>
              <a:t> </a:t>
            </a:r>
            <a:r>
              <a:rPr kumimoji="1" lang="sk-SK" altLang="sk-SK" b="1" dirty="0">
                <a:solidFill>
                  <a:schemeClr val="tx2"/>
                </a:solidFill>
                <a:effectLst/>
                <a:cs typeface="Times New Roman" pitchFamily="18" charset="0"/>
                <a:sym typeface="Symbol" pitchFamily="18" charset="2"/>
              </a:rPr>
              <a:t></a:t>
            </a:r>
            <a:r>
              <a:rPr kumimoji="1" lang="en-US" altLang="sk-SK" b="1" dirty="0">
                <a:solidFill>
                  <a:schemeClr val="tx2"/>
                </a:solidFill>
                <a:effectLst/>
              </a:rPr>
              <a:t>XYZ </a:t>
            </a:r>
            <a:r>
              <a:rPr kumimoji="1" lang="sk-SK" altLang="sk-SK" b="1" dirty="0">
                <a:solidFill>
                  <a:schemeClr val="tx2"/>
                </a:solidFill>
                <a:effectLst/>
                <a:cs typeface="Times New Roman" pitchFamily="18" charset="0"/>
                <a:sym typeface="Symbol" pitchFamily="18" charset="2"/>
              </a:rPr>
              <a:t></a:t>
            </a:r>
            <a:r>
              <a:rPr kumimoji="1" lang="en-US" altLang="sk-SK" b="1" dirty="0">
                <a:solidFill>
                  <a:schemeClr val="tx2"/>
                </a:solidFill>
                <a:effectLst/>
              </a:rPr>
              <a:t> u’, v’, </a:t>
            </a:r>
            <a:r>
              <a:rPr kumimoji="1" lang="en-US" altLang="sk-SK" b="1" dirty="0" err="1">
                <a:solidFill>
                  <a:schemeClr val="tx2"/>
                </a:solidFill>
                <a:effectLst/>
              </a:rPr>
              <a:t>u’</a:t>
            </a:r>
            <a:r>
              <a:rPr kumimoji="1" lang="en-US" altLang="sk-SK" b="1" baseline="-25000" dirty="0" err="1">
                <a:solidFill>
                  <a:schemeClr val="tx2"/>
                </a:solidFill>
                <a:effectLst/>
              </a:rPr>
              <a:t>n</a:t>
            </a:r>
            <a:r>
              <a:rPr kumimoji="1" lang="en-US" altLang="sk-SK" b="1" dirty="0">
                <a:solidFill>
                  <a:schemeClr val="tx2"/>
                </a:solidFill>
                <a:effectLst/>
              </a:rPr>
              <a:t>, </a:t>
            </a:r>
            <a:r>
              <a:rPr kumimoji="1" lang="en-US" altLang="sk-SK" b="1" dirty="0" err="1">
                <a:solidFill>
                  <a:schemeClr val="tx2"/>
                </a:solidFill>
                <a:effectLst/>
              </a:rPr>
              <a:t>v’</a:t>
            </a:r>
            <a:r>
              <a:rPr kumimoji="1" lang="en-US" altLang="sk-SK" b="1" baseline="-25000" dirty="0" err="1">
                <a:solidFill>
                  <a:schemeClr val="tx2"/>
                </a:solidFill>
                <a:effectLst/>
              </a:rPr>
              <a:t>n</a:t>
            </a:r>
            <a:r>
              <a:rPr kumimoji="1" lang="en-US" altLang="sk-SK" b="1" dirty="0">
                <a:solidFill>
                  <a:schemeClr val="tx2"/>
                </a:solidFill>
                <a:effectLst/>
              </a:rPr>
              <a:t> </a:t>
            </a:r>
            <a:r>
              <a:rPr kumimoji="1" lang="sk-SK" altLang="sk-SK" b="1" dirty="0">
                <a:solidFill>
                  <a:schemeClr val="tx2"/>
                </a:solidFill>
                <a:effectLst/>
                <a:cs typeface="Times New Roman" pitchFamily="18" charset="0"/>
                <a:sym typeface="Symbol" pitchFamily="18" charset="2"/>
              </a:rPr>
              <a:t></a:t>
            </a:r>
            <a:r>
              <a:rPr kumimoji="1" lang="en-US" altLang="sk-SK" b="1" dirty="0">
                <a:solidFill>
                  <a:schemeClr val="tx2"/>
                </a:solidFill>
                <a:effectLst/>
              </a:rPr>
              <a:t> L*u*v* </a:t>
            </a:r>
            <a:r>
              <a:rPr kumimoji="1" lang="sk-SK" altLang="sk-SK" b="1" dirty="0">
                <a:solidFill>
                  <a:schemeClr val="tx2"/>
                </a:solidFill>
                <a:effectLst/>
                <a:cs typeface="Times New Roman" pitchFamily="18" charset="0"/>
                <a:sym typeface="Symbol" pitchFamily="18" charset="2"/>
              </a:rPr>
              <a:t>  </a:t>
            </a:r>
            <a:r>
              <a:rPr kumimoji="1" lang="el-GR" altLang="sk-SK" b="1" dirty="0">
                <a:solidFill>
                  <a:schemeClr val="tx2"/>
                </a:solidFill>
                <a:effectLst/>
                <a:cs typeface="Times New Roman" pitchFamily="18" charset="0"/>
                <a:sym typeface="Symbol" pitchFamily="18" charset="2"/>
              </a:rPr>
              <a:t>Δ</a:t>
            </a:r>
            <a:r>
              <a:rPr kumimoji="1" lang="en-US" altLang="sk-SK" b="1" dirty="0" smtClean="0">
                <a:solidFill>
                  <a:schemeClr val="tx2"/>
                </a:solidFill>
                <a:effectLst/>
                <a:cs typeface="Times New Roman" pitchFamily="18" charset="0"/>
                <a:sym typeface="Symbol" pitchFamily="18" charset="2"/>
              </a:rPr>
              <a:t>E*</a:t>
            </a:r>
            <a:r>
              <a:rPr kumimoji="1" lang="en-US" altLang="sk-SK" b="1" baseline="-25000" dirty="0" err="1" smtClean="0">
                <a:solidFill>
                  <a:schemeClr val="tx2"/>
                </a:solidFill>
                <a:effectLst/>
                <a:cs typeface="Times New Roman" pitchFamily="18" charset="0"/>
                <a:sym typeface="Symbol" pitchFamily="18" charset="2"/>
              </a:rPr>
              <a:t>uv</a:t>
            </a:r>
            <a:endParaRPr kumimoji="1" lang="el-GR" altLang="sk-SK" b="1" dirty="0">
              <a:solidFill>
                <a:schemeClr val="tx2"/>
              </a:solidFill>
              <a:effectLst/>
              <a:cs typeface="Times New Roman" pitchFamily="18" charset="0"/>
              <a:sym typeface="Symbol" pitchFamily="18" charset="2"/>
            </a:endParaRPr>
          </a:p>
        </p:txBody>
      </p:sp>
      <p:sp>
        <p:nvSpPr>
          <p:cNvPr id="3" name="BlokTextu 2"/>
          <p:cNvSpPr txBox="1"/>
          <p:nvPr/>
        </p:nvSpPr>
        <p:spPr>
          <a:xfrm>
            <a:off x="414908" y="5805264"/>
            <a:ext cx="1512168" cy="523220"/>
          </a:xfrm>
          <a:prstGeom prst="rect">
            <a:avLst/>
          </a:prstGeom>
          <a:noFill/>
        </p:spPr>
        <p:txBody>
          <a:bodyPr wrap="square" rtlCol="0">
            <a:spAutoFit/>
          </a:bodyPr>
          <a:lstStyle/>
          <a:p>
            <a:pPr>
              <a:buNone/>
            </a:pPr>
            <a:r>
              <a:rPr lang="en-US" dirty="0" err="1" smtClean="0"/>
              <a:t>pri</a:t>
            </a:r>
            <a:r>
              <a:rPr lang="sk-SK" dirty="0" smtClean="0"/>
              <a:t>čom:</a:t>
            </a:r>
            <a:endParaRPr lang="sk-S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4930" name="Text Box 2"/>
          <p:cNvSpPr txBox="1">
            <a:spLocks noChangeArrowheads="1"/>
          </p:cNvSpPr>
          <p:nvPr/>
        </p:nvSpPr>
        <p:spPr bwMode="auto">
          <a:xfrm>
            <a:off x="3727450" y="2852738"/>
            <a:ext cx="338455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Monotype Sorts" pitchFamily="2" charset="2"/>
              <a:buNone/>
            </a:pPr>
            <a:r>
              <a:rPr lang="sk-SK" altLang="sk-SK" sz="3200" b="1">
                <a:effectLst>
                  <a:outerShdw blurRad="38100" dist="38100" dir="2700000" algn="tl">
                    <a:srgbClr val="000000"/>
                  </a:outerShdw>
                </a:effectLst>
              </a:rPr>
              <a:t>Korekcia gama</a:t>
            </a:r>
          </a:p>
          <a:p>
            <a:pPr eaLnBrk="1" hangingPunct="1">
              <a:spcBef>
                <a:spcPct val="50000"/>
              </a:spcBef>
              <a:buFont typeface="Monotype Sorts" pitchFamily="2" charset="2"/>
              <a:buNone/>
            </a:pPr>
            <a:r>
              <a:rPr lang="en-US" altLang="sk-SK" sz="3200" b="1">
                <a:effectLst>
                  <a:outerShdw blurRad="38100" dist="38100" dir="2700000" algn="tl">
                    <a:srgbClr val="000000"/>
                  </a:outerShdw>
                </a:effectLst>
              </a:rPr>
              <a:t>[aj na webe: Wikipedia :-) ]</a:t>
            </a:r>
          </a:p>
        </p:txBody>
      </p:sp>
    </p:spTree>
  </p:cSld>
  <p:clrMapOvr>
    <a:masterClrMapping/>
  </p:clrMapOvr>
</p:sld>
</file>

<file path=ppt/theme/theme1.xml><?xml version="1.0" encoding="utf-8"?>
<a:theme xmlns:a="http://schemas.openxmlformats.org/drawingml/2006/main" name="Comms LAB Neilp">
  <a:themeElements>
    <a:clrScheme name="Comms LAB Neil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Comms LAB Neil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Monotype Sorts" pitchFamily="2" charset="2"/>
          <a:buChar char="n"/>
          <a:tabLst/>
          <a:defRPr kumimoji="0" lang="en-AU" altLang="sk-SK"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Monotype Sorts" pitchFamily="2" charset="2"/>
          <a:buChar char="n"/>
          <a:tabLst/>
          <a:defRPr kumimoji="0" lang="en-AU" altLang="sk-SK"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omms LAB Neilp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s LAB Neil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omms LAB Neilp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s LAB Neilp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s LAB Neilp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s LAB Neilp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omms LAB Neilp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Pages>84</Pages>
  <Words>413</Words>
  <Application>Microsoft Office PowerPoint</Application>
  <PresentationFormat>Vlastná</PresentationFormat>
  <Paragraphs>77</Paragraphs>
  <Slides>15</Slides>
  <Notes>2</Notes>
  <HiddenSlides>0</HiddenSlides>
  <MMClips>0</MMClips>
  <ScaleCrop>false</ScaleCrop>
  <HeadingPairs>
    <vt:vector size="6" baseType="variant">
      <vt:variant>
        <vt:lpstr>Motív</vt:lpstr>
      </vt:variant>
      <vt:variant>
        <vt:i4>1</vt:i4>
      </vt:variant>
      <vt:variant>
        <vt:lpstr>Vložené servery OLE</vt:lpstr>
      </vt:variant>
      <vt:variant>
        <vt:i4>2</vt:i4>
      </vt:variant>
      <vt:variant>
        <vt:lpstr>Nadpisy snímok</vt:lpstr>
      </vt:variant>
      <vt:variant>
        <vt:i4>15</vt:i4>
      </vt:variant>
    </vt:vector>
  </HeadingPairs>
  <TitlesOfParts>
    <vt:vector size="18" baseType="lpstr">
      <vt:lpstr>Comms LAB Neilp</vt:lpstr>
      <vt:lpstr>CorelDraw.Graphic.7</vt:lpstr>
      <vt:lpstr>Rovnice</vt:lpstr>
      <vt:lpstr>Prezentácia programu PowerPoint</vt:lpstr>
      <vt:lpstr>Prezentácia programu PowerPoint</vt:lpstr>
      <vt:lpstr>Kolorimetria  - príklady</vt:lpstr>
      <vt:lpstr>Prezentácia programu PowerPoint</vt:lpstr>
      <vt:lpstr>Prezentácia programu PowerPoint</vt:lpstr>
      <vt:lpstr>Prezentácia programu PowerPoint</vt:lpstr>
      <vt:lpstr>Kolorimetria  - príklady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Television Talk v3</dc:title>
  <dc:creator>Comms Lab</dc:creator>
  <cp:lastModifiedBy>macekova</cp:lastModifiedBy>
  <cp:revision>302</cp:revision>
  <cp:lastPrinted>1999-10-06T05:02:13Z</cp:lastPrinted>
  <dcterms:created xsi:type="dcterms:W3CDTF">1997-10-20T17:33:20Z</dcterms:created>
  <dcterms:modified xsi:type="dcterms:W3CDTF">2015-10-08T06:14:58Z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mailto:neilp@happy.dcita.gov.au</vt:lpwstr>
  </property>
  <property fmtid="{D5CDD505-2E9C-101B-9397-08002B2CF9AE}" pid="8" name="HomePage">
    <vt:lpwstr>http://www.commslab.gov.au/lab/lectures/uoc</vt:lpwstr>
  </property>
  <property fmtid="{D5CDD505-2E9C-101B-9397-08002B2CF9AE}" pid="9" name="Other">
    <vt:lpwstr>First Lecture of a series of 6 Digital Television Lectures given to University of Canberra Final Year Engineering Students in October 1999.  This lecture covers the History of early television, Analog TV and the fundamentals for understanding later parts.</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F:\uoc</vt:lpwstr>
  </property>
</Properties>
</file>