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948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78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05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26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48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74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248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577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206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21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99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635D5-A92A-4A70-A001-CD3EF0084C2C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127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ameraBosh_Installation_Manual_enUS_2031101707.pdf" TargetMode="External"/><Relationship Id="rId2" Type="http://schemas.openxmlformats.org/officeDocument/2006/relationships/hyperlink" Target="KameryBosh_Data_sheet_enUS_7720687371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udio-In_of_ACTi_Cameras_20110408_002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en-US" dirty="0" smtClean="0"/>
              <a:t>Sn</a:t>
            </a:r>
            <a:r>
              <a:rPr lang="sk-SK" dirty="0" err="1" smtClean="0"/>
              <a:t>ímanie</a:t>
            </a:r>
            <a:r>
              <a:rPr lang="sk-SK" dirty="0" smtClean="0"/>
              <a:t> </a:t>
            </a:r>
            <a:r>
              <a:rPr lang="sk-SK" dirty="0" err="1" smtClean="0"/>
              <a:t>viacpohľadového</a:t>
            </a:r>
            <a:r>
              <a:rPr lang="sk-SK" dirty="0" smtClean="0"/>
              <a:t> videa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Ľ. Maceková</a:t>
            </a:r>
          </a:p>
          <a:p>
            <a:r>
              <a:rPr lang="sk-SK" dirty="0" smtClean="0"/>
              <a:t>okt. 2015</a:t>
            </a:r>
          </a:p>
          <a:p>
            <a:r>
              <a:rPr lang="sk-SK" dirty="0" smtClean="0"/>
              <a:t>Predmet Digitálne TV systémy</a:t>
            </a:r>
          </a:p>
          <a:p>
            <a:r>
              <a:rPr lang="sk-SK" dirty="0" smtClean="0"/>
              <a:t>TUKE - </a:t>
            </a:r>
            <a:r>
              <a:rPr lang="sk-SK" dirty="0" err="1" smtClean="0"/>
              <a:t>FEI</a:t>
            </a:r>
            <a:r>
              <a:rPr lang="sk-SK" dirty="0" smtClean="0"/>
              <a:t> - </a:t>
            </a:r>
            <a:r>
              <a:rPr lang="sk-SK" dirty="0" err="1" smtClean="0"/>
              <a:t>KEMT</a:t>
            </a:r>
            <a:endParaRPr lang="sk-SK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3408727" cy="194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7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5"/>
            <a:ext cx="7612259" cy="439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2905521" y="533256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Obr.  </a:t>
            </a:r>
            <a:r>
              <a:rPr lang="sk-SK" dirty="0" smtClean="0"/>
              <a:t>Architektúra pracoviska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467544" y="602128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Nutné požiadavky  - viď ďalej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9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5536" y="54868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Nutné požiadavky</a:t>
            </a:r>
            <a:endParaRPr lang="sk-SK" sz="24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539552" y="119675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Kamery</a:t>
            </a:r>
            <a:r>
              <a:rPr lang="sk-SK" dirty="0" smtClean="0"/>
              <a:t> (viac kusov) – Internetové, </a:t>
            </a:r>
            <a:r>
              <a:rPr lang="sk-SK" dirty="0" err="1" smtClean="0"/>
              <a:t>HD</a:t>
            </a:r>
            <a:r>
              <a:rPr lang="sk-SK" dirty="0" smtClean="0"/>
              <a:t>, </a:t>
            </a:r>
          </a:p>
          <a:p>
            <a:r>
              <a:rPr lang="sk-SK" dirty="0"/>
              <a:t>	</a:t>
            </a:r>
            <a:r>
              <a:rPr lang="sk-SK" dirty="0" smtClean="0"/>
              <a:t>	- najlepšie napájané cez </a:t>
            </a:r>
            <a:r>
              <a:rPr lang="sk-SK" dirty="0" err="1"/>
              <a:t>E</a:t>
            </a:r>
            <a:r>
              <a:rPr lang="sk-SK" dirty="0" err="1" smtClean="0"/>
              <a:t>thernet</a:t>
            </a:r>
            <a:r>
              <a:rPr lang="sk-SK" dirty="0" smtClean="0"/>
              <a:t> (tzv. funkcia </a:t>
            </a:r>
            <a:r>
              <a:rPr lang="sk-SK" dirty="0" err="1" smtClean="0"/>
              <a:t>PoE</a:t>
            </a:r>
            <a:r>
              <a:rPr lang="sk-SK" dirty="0" smtClean="0"/>
              <a:t>)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559917" y="227248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Server</a:t>
            </a:r>
            <a:r>
              <a:rPr lang="sk-SK" dirty="0" smtClean="0"/>
              <a:t> – schopný </a:t>
            </a:r>
            <a:r>
              <a:rPr lang="sk-SK" dirty="0" err="1" smtClean="0"/>
              <a:t>strímovať</a:t>
            </a:r>
            <a:endParaRPr lang="sk-SK" dirty="0" smtClean="0"/>
          </a:p>
          <a:p>
            <a:r>
              <a:rPr lang="sk-SK" dirty="0"/>
              <a:t>	</a:t>
            </a:r>
            <a:r>
              <a:rPr lang="sk-SK" dirty="0" smtClean="0"/>
              <a:t>-     </a:t>
            </a:r>
            <a:r>
              <a:rPr lang="en-US" dirty="0" smtClean="0"/>
              <a:t>-</a:t>
            </a:r>
            <a:r>
              <a:rPr lang="sk-SK" dirty="0" smtClean="0"/>
              <a:t>      uskladňovať veľké množstvo dát (ide o </a:t>
            </a:r>
            <a:r>
              <a:rPr lang="sk-SK" dirty="0" err="1" smtClean="0"/>
              <a:t>viacpohľadové</a:t>
            </a:r>
            <a:r>
              <a:rPr lang="sk-SK" dirty="0" smtClean="0"/>
              <a:t> video)</a:t>
            </a:r>
          </a:p>
          <a:p>
            <a:r>
              <a:rPr lang="sk-SK" dirty="0"/>
              <a:t>	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74792" y="3284984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PoE</a:t>
            </a:r>
            <a:r>
              <a:rPr lang="sk-SK" b="1" dirty="0" smtClean="0"/>
              <a:t> </a:t>
            </a:r>
            <a:r>
              <a:rPr lang="sk-SK" b="1" dirty="0" err="1" smtClean="0"/>
              <a:t>Switch</a:t>
            </a:r>
            <a:r>
              <a:rPr lang="sk-SK" b="1" dirty="0" smtClean="0"/>
              <a:t> </a:t>
            </a:r>
            <a:r>
              <a:rPr lang="sk-SK" dirty="0" smtClean="0"/>
              <a:t>– homologizovaný pre danú sieť, v ktorej sa použije</a:t>
            </a:r>
          </a:p>
          <a:p>
            <a:r>
              <a:rPr lang="sk-SK" dirty="0"/>
              <a:t>	</a:t>
            </a:r>
            <a:r>
              <a:rPr lang="sk-SK" dirty="0" smtClean="0"/>
              <a:t>-     počet portov dostatočný pre použitý počet kamier, prepojenie so serverom aj s riadiacim zariadením (napr. počítačom)</a:t>
            </a:r>
          </a:p>
          <a:p>
            <a:r>
              <a:rPr lang="sk-SK" dirty="0"/>
              <a:t>	</a:t>
            </a:r>
            <a:r>
              <a:rPr lang="sk-SK" dirty="0" smtClean="0"/>
              <a:t>-   tiež musí mať funkciu </a:t>
            </a:r>
            <a:r>
              <a:rPr lang="sk-SK" dirty="0" err="1" smtClean="0"/>
              <a:t>PoE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691952" y="4941168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Riadiace centrum (počítač) </a:t>
            </a:r>
            <a:r>
              <a:rPr lang="sk-SK" dirty="0" smtClean="0"/>
              <a:t>– </a:t>
            </a:r>
            <a:r>
              <a:rPr lang="sk-SK" dirty="0" err="1" smtClean="0"/>
              <a:t>naištalovaná</a:t>
            </a:r>
            <a:r>
              <a:rPr lang="sk-SK" dirty="0" smtClean="0"/>
              <a:t> aplikácia pre snímanie, resp. prehliadanie živého videa (softvér </a:t>
            </a:r>
            <a:r>
              <a:rPr lang="sk-SK" dirty="0" err="1" smtClean="0"/>
              <a:t>VLC</a:t>
            </a:r>
            <a:r>
              <a:rPr lang="sk-SK" dirty="0" smtClean="0"/>
              <a:t>  alebo iný, spúšťajúci snímanie a záznam v nastaviteľnej kvalite obrazu a pod., prípadne v kombinácia hotového softvéru s vytvorenými </a:t>
            </a:r>
            <a:r>
              <a:rPr lang="sk-SK" dirty="0" err="1" smtClean="0"/>
              <a:t>skriptmi</a:t>
            </a:r>
            <a:r>
              <a:rPr lang="sk-SK" dirty="0" smtClean="0"/>
              <a:t> a pod.)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97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27584" y="8367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hardvér: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819763"/>
              </p:ext>
            </p:extLst>
          </p:nvPr>
        </p:nvGraphicFramePr>
        <p:xfrm>
          <a:off x="899592" y="1484784"/>
          <a:ext cx="6264696" cy="3230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844"/>
                <a:gridCol w="5701852"/>
              </a:tblGrid>
              <a:tr h="5867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 err="1">
                          <a:effectLst/>
                        </a:rPr>
                        <a:t>p.č</a:t>
                      </a:r>
                      <a:r>
                        <a:rPr lang="sk-SK" sz="1200" u="none" strike="noStrike" dirty="0">
                          <a:effectLst/>
                        </a:rPr>
                        <a:t>.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Názov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4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 dirty="0">
                          <a:effectLst/>
                        </a:rPr>
                        <a:t>Cisco WS-C2960C-8PC-L(8xFE PoE,2xDL,LAN Base)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5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 Stativ Velbon EX-630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6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 dirty="0">
                          <a:effectLst/>
                        </a:rPr>
                        <a:t> </a:t>
                      </a:r>
                      <a:r>
                        <a:rPr lang="sk-SK" sz="1200" u="none" strike="noStrike" dirty="0" err="1">
                          <a:effectLst/>
                        </a:rPr>
                        <a:t>Bosch</a:t>
                      </a:r>
                      <a:r>
                        <a:rPr lang="sk-SK" sz="1200" u="none" strike="noStrike" dirty="0">
                          <a:effectLst/>
                        </a:rPr>
                        <a:t> NBN-932V-IP </a:t>
                      </a:r>
                      <a:r>
                        <a:rPr lang="sk-SK" sz="1200" u="none" strike="noStrike" dirty="0" err="1">
                          <a:effectLst/>
                        </a:rPr>
                        <a:t>DinionHD</a:t>
                      </a:r>
                      <a:r>
                        <a:rPr lang="sk-SK" sz="1200" u="none" strike="noStrike" dirty="0">
                          <a:effectLst/>
                        </a:rPr>
                        <a:t> 1080p </a:t>
                      </a:r>
                      <a:r>
                        <a:rPr lang="sk-SK" sz="1200" u="none" strike="noStrike" dirty="0" err="1">
                          <a:effectLst/>
                        </a:rPr>
                        <a:t>HDR</a:t>
                      </a:r>
                      <a:r>
                        <a:rPr lang="sk-SK" sz="1200" u="none" strike="noStrike" dirty="0">
                          <a:effectLst/>
                        </a:rPr>
                        <a:t> </a:t>
                      </a:r>
                      <a:r>
                        <a:rPr lang="sk-SK" sz="1200" u="none" strike="noStrike" dirty="0" err="1" smtClean="0">
                          <a:effectLst/>
                        </a:rPr>
                        <a:t>Camera</a:t>
                      </a:r>
                      <a:r>
                        <a:rPr lang="sk-SK" sz="1200" u="none" strike="noStrike" dirty="0" smtClean="0">
                          <a:effectLst/>
                        </a:rPr>
                        <a:t>  -  vlastnosti </a:t>
                      </a:r>
                      <a:r>
                        <a:rPr lang="sk-SK" sz="1200" u="none" strike="noStrike" dirty="0" smtClean="0">
                          <a:effectLst/>
                          <a:hlinkClick r:id="rId2" action="ppaction://hlinkfile"/>
                        </a:rPr>
                        <a:t>tu</a:t>
                      </a:r>
                      <a:r>
                        <a:rPr lang="en-US" sz="1200" u="none" strike="noStrike" dirty="0" smtClean="0">
                          <a:effectLst/>
                        </a:rPr>
                        <a:t> a in</a:t>
                      </a:r>
                      <a:r>
                        <a:rPr lang="sk-SK" sz="1200" u="none" strike="noStrike" dirty="0" err="1" smtClean="0">
                          <a:effectLst/>
                        </a:rPr>
                        <a:t>štalácia</a:t>
                      </a:r>
                      <a:r>
                        <a:rPr lang="sk-SK" sz="1200" u="none" strike="noStrike" dirty="0" smtClean="0">
                          <a:effectLst/>
                        </a:rPr>
                        <a:t> </a:t>
                      </a:r>
                      <a:r>
                        <a:rPr lang="sk-SK" sz="1200" u="none" strike="noStrike" dirty="0" smtClean="0">
                          <a:effectLst/>
                          <a:hlinkClick r:id="rId3" action="ppaction://hlinkfile"/>
                        </a:rPr>
                        <a:t>tu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Server HP ML350pT08 E5-2609v2, LFF Entry EU Svr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HDD HP 3TB 6G SATA 7.2k 3.5in SC, MDL HDD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9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 Objektiv BOSCH LVF-5003N-S3813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81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10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 dirty="0">
                          <a:effectLst/>
                        </a:rPr>
                        <a:t>RAM </a:t>
                      </a:r>
                      <a:r>
                        <a:rPr lang="sk-SK" sz="1200" u="none" strike="noStrike" dirty="0" err="1">
                          <a:effectLst/>
                        </a:rPr>
                        <a:t>HP</a:t>
                      </a:r>
                      <a:r>
                        <a:rPr lang="sk-SK" sz="1200" u="none" strike="noStrike" dirty="0">
                          <a:effectLst/>
                        </a:rPr>
                        <a:t> 8GB 2Rx4 PC3L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6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err="1" smtClean="0"/>
              <a:t>íprava</a:t>
            </a:r>
            <a:r>
              <a:rPr lang="sk-SK" dirty="0" smtClean="0"/>
              <a:t> scenára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611560" y="1556792"/>
            <a:ext cx="7200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-musí byť uskutočnená dopredu a premyslená (ide o čas a objem digitálnych dát)</a:t>
            </a:r>
          </a:p>
          <a:p>
            <a:endParaRPr lang="sk-SK" dirty="0" smtClean="0"/>
          </a:p>
          <a:p>
            <a:r>
              <a:rPr lang="sk-SK" dirty="0" smtClean="0"/>
              <a:t>Príklad jednoduchého scenára: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Nastavenie kamier do príslušných pozícií spojené s kontrolou obrazu a nastavenie </a:t>
            </a:r>
            <a:r>
              <a:rPr lang="sk-SK" dirty="0" smtClean="0"/>
              <a:t>nahrávania (obaja riešitelia).</a:t>
            </a:r>
            <a:endParaRPr lang="sk-SK" sz="1400" dirty="0"/>
          </a:p>
          <a:p>
            <a:pPr marL="800100" lvl="1" indent="-342900">
              <a:buFont typeface="+mj-lt"/>
              <a:buAutoNum type="arabicPeriod"/>
            </a:pPr>
            <a:r>
              <a:rPr lang="sk-SK" dirty="0"/>
              <a:t>Kamera č.1 je smerovaná na prezentáciu.</a:t>
            </a:r>
            <a:endParaRPr lang="sk-SK" sz="1400" dirty="0"/>
          </a:p>
          <a:p>
            <a:pPr marL="800100" lvl="1" indent="-342900">
              <a:buFont typeface="+mj-lt"/>
              <a:buAutoNum type="arabicPeriod"/>
            </a:pPr>
            <a:r>
              <a:rPr lang="sk-SK" dirty="0"/>
              <a:t>Kamera č.2 je smerovaná na prezentujúceho.</a:t>
            </a:r>
            <a:endParaRPr lang="sk-SK" sz="1400" dirty="0"/>
          </a:p>
          <a:p>
            <a:pPr marL="800100" lvl="1" indent="-342900">
              <a:buFont typeface="+mj-lt"/>
              <a:buAutoNum type="arabicPeriod"/>
            </a:pPr>
            <a:r>
              <a:rPr lang="sk-SK" dirty="0"/>
              <a:t>Kamera č.3 je </a:t>
            </a:r>
            <a:r>
              <a:rPr lang="sk-SK" dirty="0" smtClean="0"/>
              <a:t>smerovaná </a:t>
            </a:r>
            <a:r>
              <a:rPr lang="sk-SK" dirty="0"/>
              <a:t>na publikum.</a:t>
            </a:r>
            <a:endParaRPr lang="sk-SK" sz="1400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Spustenie </a:t>
            </a:r>
            <a:r>
              <a:rPr lang="sk-SK" dirty="0" smtClean="0"/>
              <a:t>nahrávania (riešiteľ  č.1)</a:t>
            </a:r>
            <a:endParaRPr lang="sk-SK" sz="1400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Spustenie </a:t>
            </a:r>
            <a:r>
              <a:rPr lang="sk-SK" dirty="0" smtClean="0"/>
              <a:t>prezentácie </a:t>
            </a:r>
            <a:r>
              <a:rPr lang="sk-SK" dirty="0"/>
              <a:t>(riešiteľ  č.1</a:t>
            </a:r>
            <a:r>
              <a:rPr lang="sk-SK" dirty="0" smtClean="0"/>
              <a:t>).</a:t>
            </a:r>
            <a:endParaRPr lang="sk-SK" sz="1400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Vysvetlenie a uvedenie do problematiky </a:t>
            </a:r>
            <a:r>
              <a:rPr lang="sk-SK" dirty="0" err="1"/>
              <a:t>videoštandardu</a:t>
            </a:r>
            <a:r>
              <a:rPr lang="sk-SK" dirty="0"/>
              <a:t> </a:t>
            </a:r>
            <a:r>
              <a:rPr lang="sk-SK" dirty="0" smtClean="0"/>
              <a:t>H.265/HEVC.</a:t>
            </a:r>
            <a:r>
              <a:rPr lang="sk-SK" sz="1400" dirty="0"/>
              <a:t> </a:t>
            </a:r>
            <a:r>
              <a:rPr lang="sk-SK" dirty="0" smtClean="0"/>
              <a:t>Pri </a:t>
            </a:r>
            <a:r>
              <a:rPr lang="sk-SK" dirty="0"/>
              <a:t>prezentácii sa striedajú obaja prezentujúci.</a:t>
            </a:r>
            <a:endParaRPr lang="sk-SK" sz="1400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Ukončenie prezentácie s prípadným odpovedaním na otázky smerujúce od publika.</a:t>
            </a:r>
            <a:endParaRPr lang="sk-SK" sz="1400" dirty="0"/>
          </a:p>
          <a:p>
            <a:pPr marL="342900" lvl="0" indent="-342900">
              <a:buFont typeface="+mj-lt"/>
              <a:buAutoNum type="arabicPeriod"/>
            </a:pPr>
            <a:r>
              <a:rPr lang="sk-SK" dirty="0"/>
              <a:t>Ukončenie </a:t>
            </a:r>
            <a:r>
              <a:rPr lang="sk-SK" dirty="0" smtClean="0"/>
              <a:t>nahrávania(riešiteľ 1).</a:t>
            </a:r>
            <a:endParaRPr lang="sk-SK" sz="1400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98492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11560" y="40466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/>
              <a:t>R</a:t>
            </a:r>
            <a:r>
              <a:rPr lang="sk-SK" sz="2400" b="1" dirty="0" smtClean="0"/>
              <a:t>ealizácia snímania sledovania živého videa, resp. snímania </a:t>
            </a:r>
            <a:endParaRPr lang="sk-SK" sz="24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143508" y="861095"/>
            <a:ext cx="4068452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k-SK" dirty="0" smtClean="0"/>
              <a:t>IP adresy kamier (pridelene TUKE):</a:t>
            </a:r>
          </a:p>
          <a:p>
            <a:r>
              <a:rPr lang="sk-SK" dirty="0" smtClean="0"/>
              <a:t>147.232.25.35</a:t>
            </a:r>
          </a:p>
          <a:p>
            <a:r>
              <a:rPr lang="sk-SK" dirty="0" smtClean="0"/>
              <a:t>147.232.25.36</a:t>
            </a:r>
          </a:p>
          <a:p>
            <a:r>
              <a:rPr lang="sk-SK" dirty="0" smtClean="0"/>
              <a:t>147.232.25.37</a:t>
            </a:r>
          </a:p>
          <a:p>
            <a:endParaRPr lang="sk-SK" dirty="0" smtClean="0"/>
          </a:p>
          <a:p>
            <a:r>
              <a:rPr lang="sk-SK" dirty="0" err="1" smtClean="0"/>
              <a:t>www.adresa</a:t>
            </a:r>
            <a:r>
              <a:rPr lang="sk-SK" dirty="0" smtClean="0"/>
              <a:t> kamery ...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vidim</a:t>
            </a:r>
            <a:r>
              <a:rPr lang="sk-SK" dirty="0" smtClean="0"/>
              <a:t> </a:t>
            </a:r>
            <a:r>
              <a:rPr lang="sk-SK" dirty="0" err="1" smtClean="0"/>
              <a:t>nazivo</a:t>
            </a:r>
            <a:endParaRPr lang="sk-SK" dirty="0" smtClean="0"/>
          </a:p>
          <a:p>
            <a:r>
              <a:rPr lang="sk-SK" dirty="0" smtClean="0"/>
              <a:t>- </a:t>
            </a:r>
            <a:r>
              <a:rPr lang="sk-SK" dirty="0" err="1" smtClean="0"/>
              <a:t>mozem</a:t>
            </a:r>
            <a:r>
              <a:rPr lang="sk-SK" dirty="0" smtClean="0"/>
              <a:t> </a:t>
            </a:r>
            <a:r>
              <a:rPr lang="sk-SK" dirty="0" err="1" smtClean="0"/>
              <a:t>nastavit</a:t>
            </a:r>
            <a:r>
              <a:rPr lang="sk-SK" dirty="0" smtClean="0"/>
              <a:t> vlastnosti kamery - </a:t>
            </a:r>
            <a:r>
              <a:rPr lang="sk-SK" dirty="0" err="1" smtClean="0"/>
              <a:t>settings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- </a:t>
            </a:r>
            <a:r>
              <a:rPr lang="sk-SK" dirty="0" err="1" smtClean="0"/>
              <a:t>nahravam</a:t>
            </a:r>
            <a:r>
              <a:rPr lang="sk-SK" dirty="0" smtClean="0"/>
              <a:t>: </a:t>
            </a:r>
            <a:r>
              <a:rPr lang="sk-SK" dirty="0" err="1" smtClean="0"/>
              <a:t>stlacim</a:t>
            </a:r>
            <a:r>
              <a:rPr lang="sk-SK" dirty="0" smtClean="0"/>
              <a:t> "</a:t>
            </a:r>
            <a:r>
              <a:rPr lang="sk-SK" dirty="0" err="1" smtClean="0"/>
              <a:t>Record</a:t>
            </a:r>
            <a:r>
              <a:rPr lang="sk-SK" dirty="0" smtClean="0"/>
              <a:t>" (</a:t>
            </a:r>
            <a:r>
              <a:rPr lang="sk-SK" dirty="0" err="1" smtClean="0"/>
              <a:t>cervene</a:t>
            </a:r>
            <a:r>
              <a:rPr lang="sk-SK" dirty="0" smtClean="0"/>
              <a:t> o)  - </a:t>
            </a:r>
            <a:r>
              <a:rPr lang="sk-SK" dirty="0" err="1" smtClean="0"/>
              <a:t>uklada</a:t>
            </a:r>
            <a:r>
              <a:rPr lang="sk-SK" dirty="0" smtClean="0"/>
              <a:t> sa do </a:t>
            </a:r>
            <a:r>
              <a:rPr lang="sk-SK" dirty="0" err="1" smtClean="0"/>
              <a:t>defaultne</a:t>
            </a:r>
            <a:r>
              <a:rPr lang="sk-SK" dirty="0" smtClean="0"/>
              <a:t> </a:t>
            </a:r>
            <a:r>
              <a:rPr lang="sk-SK" dirty="0" err="1" smtClean="0"/>
              <a:t>nastaveneho</a:t>
            </a:r>
            <a:r>
              <a:rPr lang="sk-SK" dirty="0" smtClean="0"/>
              <a:t> </a:t>
            </a:r>
            <a:r>
              <a:rPr lang="sk-SK" dirty="0" err="1" smtClean="0"/>
              <a:t>priecinka</a:t>
            </a:r>
            <a:r>
              <a:rPr lang="sk-SK" dirty="0" smtClean="0"/>
              <a:t> v PC (napr. ...\</a:t>
            </a:r>
            <a:r>
              <a:rPr lang="sk-SK" dirty="0" err="1" smtClean="0"/>
              <a:t>Users\Janko\Videaaa</a:t>
            </a:r>
            <a:r>
              <a:rPr lang="sk-SK" dirty="0" smtClean="0"/>
              <a:t>...   - tam ich </a:t>
            </a:r>
            <a:r>
              <a:rPr lang="sk-SK" dirty="0" err="1" smtClean="0"/>
              <a:t>najdem</a:t>
            </a:r>
            <a:r>
              <a:rPr lang="sk-SK" dirty="0" smtClean="0"/>
              <a:t> ( .mp4, alebo  .</a:t>
            </a:r>
            <a:r>
              <a:rPr lang="sk-SK" dirty="0" err="1" smtClean="0"/>
              <a:t>ts</a:t>
            </a:r>
            <a:r>
              <a:rPr lang="sk-SK" dirty="0" smtClean="0"/>
              <a:t>; </a:t>
            </a:r>
            <a:r>
              <a:rPr lang="sk-SK" dirty="0" err="1" smtClean="0"/>
              <a:t>mozem</a:t>
            </a:r>
            <a:r>
              <a:rPr lang="sk-SK" dirty="0" smtClean="0"/>
              <a:t> ich </a:t>
            </a:r>
            <a:r>
              <a:rPr lang="sk-SK" dirty="0" err="1" smtClean="0"/>
              <a:t>spracovat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r>
              <a:rPr lang="sk-SK" dirty="0" smtClean="0"/>
              <a:t>-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427984" y="861095"/>
            <a:ext cx="4464496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k-SK" dirty="0" err="1"/>
              <a:t>K</a:t>
            </a:r>
            <a:r>
              <a:rPr lang="sk-SK" dirty="0" err="1" smtClean="0"/>
              <a:t>ed</a:t>
            </a:r>
            <a:r>
              <a:rPr lang="sk-SK" dirty="0" smtClean="0"/>
              <a:t> chcem </a:t>
            </a:r>
            <a:r>
              <a:rPr lang="sk-SK" dirty="0" err="1" smtClean="0"/>
              <a:t>spustat</a:t>
            </a:r>
            <a:r>
              <a:rPr lang="sk-SK" dirty="0" smtClean="0"/>
              <a:t> </a:t>
            </a:r>
            <a:r>
              <a:rPr lang="sk-SK" b="1" dirty="0" err="1" smtClean="0"/>
              <a:t>nahravanie</a:t>
            </a:r>
            <a:r>
              <a:rPr lang="sk-SK" b="1" dirty="0" smtClean="0"/>
              <a:t> naraz z 3 </a:t>
            </a:r>
            <a:r>
              <a:rPr lang="sk-SK" dirty="0" smtClean="0"/>
              <a:t>kamier: 3 x </a:t>
            </a:r>
            <a:r>
              <a:rPr lang="sk-SK" dirty="0" err="1" smtClean="0"/>
              <a:t>VLC</a:t>
            </a:r>
            <a:r>
              <a:rPr lang="sk-SK" dirty="0" smtClean="0"/>
              <a:t>... (</a:t>
            </a:r>
            <a:r>
              <a:rPr lang="sk-SK" dirty="0" err="1" smtClean="0"/>
              <a:t>sikovnejsi</a:t>
            </a:r>
            <a:r>
              <a:rPr lang="sk-SK" dirty="0" smtClean="0"/>
              <a:t> je </a:t>
            </a:r>
            <a:r>
              <a:rPr lang="sk-SK" dirty="0" err="1" smtClean="0"/>
              <a:t>skript</a:t>
            </a:r>
            <a:r>
              <a:rPr lang="sk-SK" dirty="0" smtClean="0"/>
              <a:t> - vid </a:t>
            </a:r>
            <a:r>
              <a:rPr lang="sk-SK" dirty="0" err="1" smtClean="0"/>
              <a:t>iny</a:t>
            </a:r>
            <a:r>
              <a:rPr lang="sk-SK" dirty="0" smtClean="0"/>
              <a:t> </a:t>
            </a:r>
            <a:r>
              <a:rPr lang="sk-SK" dirty="0" err="1" smtClean="0"/>
              <a:t>subor</a:t>
            </a:r>
            <a:r>
              <a:rPr lang="sk-SK" dirty="0" smtClean="0"/>
              <a:t>....)</a:t>
            </a:r>
          </a:p>
          <a:p>
            <a:endParaRPr lang="sk-SK" dirty="0" smtClean="0"/>
          </a:p>
          <a:p>
            <a:r>
              <a:rPr lang="sk-SK" dirty="0" err="1" smtClean="0"/>
              <a:t>VLC</a:t>
            </a:r>
            <a:r>
              <a:rPr lang="sk-SK" dirty="0" smtClean="0"/>
              <a:t>:</a:t>
            </a:r>
          </a:p>
          <a:p>
            <a:r>
              <a:rPr lang="sk-SK" dirty="0" err="1" smtClean="0"/>
              <a:t>Media</a:t>
            </a:r>
            <a:r>
              <a:rPr lang="sk-SK" dirty="0" smtClean="0"/>
              <a:t> - </a:t>
            </a:r>
            <a:r>
              <a:rPr lang="sk-SK" dirty="0" err="1" smtClean="0"/>
              <a:t>Open</a:t>
            </a:r>
            <a:r>
              <a:rPr lang="sk-SK" dirty="0" smtClean="0"/>
              <a:t> </a:t>
            </a:r>
            <a:r>
              <a:rPr lang="sk-SK" dirty="0" err="1" smtClean="0"/>
              <a:t>network</a:t>
            </a:r>
            <a:r>
              <a:rPr lang="sk-SK" dirty="0" smtClean="0"/>
              <a:t> stream- </a:t>
            </a:r>
          </a:p>
          <a:p>
            <a:r>
              <a:rPr lang="sk-SK" dirty="0" smtClean="0"/>
              <a:t>rtsp://147.232.25.35:554</a:t>
            </a:r>
          </a:p>
          <a:p>
            <a:r>
              <a:rPr lang="sk-SK" dirty="0" smtClean="0"/>
              <a:t>rtsp://147.232.25.36:554</a:t>
            </a:r>
          </a:p>
          <a:p>
            <a:r>
              <a:rPr lang="sk-SK" dirty="0" smtClean="0"/>
              <a:t>rtsp://147.232.25.37:554</a:t>
            </a:r>
          </a:p>
          <a:p>
            <a:endParaRPr lang="sk-SK" dirty="0" smtClean="0"/>
          </a:p>
          <a:p>
            <a:r>
              <a:rPr lang="sk-SK" dirty="0" smtClean="0"/>
              <a:t>nastavenie vlastnosti </a:t>
            </a:r>
            <a:r>
              <a:rPr lang="sk-SK" dirty="0" err="1" smtClean="0"/>
              <a:t>snimania</a:t>
            </a:r>
            <a:r>
              <a:rPr lang="sk-SK" dirty="0" smtClean="0"/>
              <a:t>:</a:t>
            </a:r>
          </a:p>
          <a:p>
            <a:r>
              <a:rPr lang="sk-SK" dirty="0" smtClean="0"/>
              <a:t>rtsp://147.232.25.35:554/?inst=1  ....</a:t>
            </a:r>
            <a:r>
              <a:rPr lang="sk-SK" dirty="0" err="1" smtClean="0"/>
              <a:t>HD</a:t>
            </a:r>
            <a:r>
              <a:rPr lang="sk-SK" dirty="0" smtClean="0"/>
              <a:t> kvalita</a:t>
            </a:r>
          </a:p>
          <a:p>
            <a:r>
              <a:rPr lang="sk-SK" dirty="0" smtClean="0"/>
              <a:t>                              		=2 .....</a:t>
            </a:r>
            <a:r>
              <a:rPr lang="sk-SK" dirty="0" err="1" smtClean="0"/>
              <a:t>SD</a:t>
            </a:r>
            <a:r>
              <a:rPr lang="sk-SK" dirty="0" smtClean="0"/>
              <a:t> kvalita</a:t>
            </a:r>
          </a:p>
          <a:p>
            <a:r>
              <a:rPr lang="sk-SK" dirty="0" smtClean="0"/>
              <a:t>                             		 =3  ....iba zvuk</a:t>
            </a:r>
          </a:p>
          <a:p>
            <a:endParaRPr lang="sk-SK" dirty="0" smtClean="0"/>
          </a:p>
          <a:p>
            <a:r>
              <a:rPr lang="sk-SK" dirty="0" smtClean="0"/>
              <a:t>ZVUK:</a:t>
            </a:r>
          </a:p>
          <a:p>
            <a:r>
              <a:rPr lang="sk-SK" dirty="0" smtClean="0"/>
              <a:t>  - nastavenie zosilnenia v kamere </a:t>
            </a:r>
            <a:r>
              <a:rPr lang="sk-SK" dirty="0" err="1" smtClean="0"/>
              <a:t>BOSH</a:t>
            </a:r>
            <a:r>
              <a:rPr lang="sk-SK" dirty="0" smtClean="0"/>
              <a:t>:</a:t>
            </a:r>
          </a:p>
          <a:p>
            <a:r>
              <a:rPr lang="sk-SK" dirty="0" smtClean="0"/>
              <a:t>		... </a:t>
            </a:r>
            <a:r>
              <a:rPr lang="sk-SK" dirty="0" err="1" smtClean="0"/>
              <a:t>properties</a:t>
            </a:r>
            <a:r>
              <a:rPr lang="sk-SK" dirty="0" smtClean="0"/>
              <a:t> - </a:t>
            </a:r>
            <a:r>
              <a:rPr lang="sk-SK" dirty="0" err="1" smtClean="0"/>
              <a:t>Camera</a:t>
            </a:r>
            <a:r>
              <a:rPr lang="sk-SK" dirty="0" smtClean="0"/>
              <a:t> - Audio - On;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Volumes</a:t>
            </a:r>
            <a:endParaRPr lang="sk-SK" dirty="0" smtClean="0"/>
          </a:p>
          <a:p>
            <a:r>
              <a:rPr lang="sk-SK" dirty="0" smtClean="0"/>
              <a:t>  (</a:t>
            </a:r>
            <a:r>
              <a:rPr lang="sk-SK" dirty="0" err="1" smtClean="0"/>
              <a:t>mikrofon</a:t>
            </a:r>
            <a:r>
              <a:rPr lang="sk-SK" dirty="0" smtClean="0"/>
              <a:t> v </a:t>
            </a:r>
            <a:r>
              <a:rPr lang="sk-SK" dirty="0" err="1" smtClean="0"/>
              <a:t>Jack</a:t>
            </a:r>
            <a:r>
              <a:rPr lang="sk-SK" dirty="0" smtClean="0"/>
              <a:t> konektore kamery -&gt;O )   :-)</a:t>
            </a:r>
          </a:p>
        </p:txBody>
      </p:sp>
    </p:spTree>
    <p:extLst>
      <p:ext uri="{BB962C8B-B14F-4D97-AF65-F5344CB8AC3E}">
        <p14:creationId xmlns:p14="http://schemas.microsoft.com/office/powerpoint/2010/main" val="48599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 zvuku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2348880"/>
            <a:ext cx="71501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971600" y="177281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Naše riešenie: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124000" y="47251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Vysvetlenie – viď dokument </a:t>
            </a:r>
            <a:r>
              <a:rPr lang="sk-SK" dirty="0" smtClean="0">
                <a:hlinkClick r:id="rId3" action="ppaction://hlinkfile"/>
              </a:rPr>
              <a:t>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65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27584" y="54868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Literatúra</a:t>
            </a:r>
          </a:p>
          <a:p>
            <a:r>
              <a:rPr lang="en-US" dirty="0" smtClean="0"/>
              <a:t>[1] </a:t>
            </a:r>
            <a:r>
              <a:rPr lang="sk-SK" dirty="0" smtClean="0"/>
              <a:t>Audio-In_of_ACTi_Cameras_20110408_002.pdf</a:t>
            </a:r>
            <a:endParaRPr lang="en-US" dirty="0" smtClean="0"/>
          </a:p>
          <a:p>
            <a:r>
              <a:rPr lang="en-US" dirty="0"/>
              <a:t>[2] </a:t>
            </a:r>
            <a:r>
              <a:rPr lang="en-US" dirty="0" smtClean="0"/>
              <a:t>demo8_Audio_toCamera_Special_enUS_2033040267.pdf</a:t>
            </a:r>
          </a:p>
          <a:p>
            <a:r>
              <a:rPr lang="en-US" dirty="0"/>
              <a:t>[3] CameraBosh_Installation_Manual_enUS_2031101707.pdf</a:t>
            </a:r>
          </a:p>
        </p:txBody>
      </p:sp>
    </p:spTree>
    <p:extLst>
      <p:ext uri="{BB962C8B-B14F-4D97-AF65-F5344CB8AC3E}">
        <p14:creationId xmlns:p14="http://schemas.microsoft.com/office/powerpoint/2010/main" val="358878305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346</Words>
  <Application>Microsoft Office PowerPoint</Application>
  <PresentationFormat>Prezentácia na obrazovke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Snímanie viacpohľadového videa</vt:lpstr>
      <vt:lpstr>Prezentácia programu PowerPoint</vt:lpstr>
      <vt:lpstr>Prezentácia programu PowerPoint</vt:lpstr>
      <vt:lpstr>Prezentácia programu PowerPoint</vt:lpstr>
      <vt:lpstr>Príprava scenára</vt:lpstr>
      <vt:lpstr>Prezentácia programu PowerPoint</vt:lpstr>
      <vt:lpstr>Problém zvuku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macekova</dc:creator>
  <cp:lastModifiedBy>macekova</cp:lastModifiedBy>
  <cp:revision>18</cp:revision>
  <dcterms:created xsi:type="dcterms:W3CDTF">2015-10-21T13:55:08Z</dcterms:created>
  <dcterms:modified xsi:type="dcterms:W3CDTF">2015-11-11T15:27:22Z</dcterms:modified>
</cp:coreProperties>
</file>