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CCC99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sk-SK" altLang="sk-SK" sz="2400">
              <a:latin typeface="Times New Roman" pitchFamily="18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CCC99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sk-SK" altLang="sk-SK" sz="2400">
              <a:latin typeface="Times New Roman" pitchFamily="18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sk-SK" altLang="sk-SK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pPr lvl="0"/>
            <a:r>
              <a:rPr lang="en-US" altLang="sk-SK" noProof="0" smtClean="0"/>
              <a:t>Click to edit Master title style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pPr lvl="0"/>
            <a:r>
              <a:rPr lang="en-US" altLang="sk-SK" noProof="0" smtClean="0"/>
              <a:t>Click to edit Master subtitle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sk-SK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sk-SK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370F501-6F2C-4324-B41E-F84BF8FB5A29}" type="slidenum">
              <a:rPr lang="en-US" altLang="sk-SK"/>
              <a:pPr>
                <a:defRPr/>
              </a:pPr>
              <a:t>‹#›</a:t>
            </a:fld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3019204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761BF5-722C-4A4F-81F0-AFB2A81A830D}" type="slidenum">
              <a:rPr lang="en-US" altLang="sk-SK"/>
              <a:pPr>
                <a:defRPr/>
              </a:pPr>
              <a:t>‹#›</a:t>
            </a:fld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1012906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6197B-CD1F-4C63-A821-6361A08BE2A2}" type="slidenum">
              <a:rPr lang="en-US" altLang="sk-SK"/>
              <a:pPr>
                <a:defRPr/>
              </a:pPr>
              <a:t>‹#›</a:t>
            </a:fld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497979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D9C98-0F40-4C1A-B3DA-9487E0AFFB8E}" type="slidenum">
              <a:rPr lang="en-US" altLang="sk-SK"/>
              <a:pPr>
                <a:defRPr/>
              </a:pPr>
              <a:t>‹#›</a:t>
            </a:fld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2194851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F8AD3F-B883-4BDB-8891-8DFD691FB859}" type="slidenum">
              <a:rPr lang="en-US" altLang="sk-SK"/>
              <a:pPr>
                <a:defRPr/>
              </a:pPr>
              <a:t>‹#›</a:t>
            </a:fld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497671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022E46-6545-416A-9350-0F5D5A31E3FB}" type="slidenum">
              <a:rPr lang="en-US" altLang="sk-SK"/>
              <a:pPr>
                <a:defRPr/>
              </a:pPr>
              <a:t>‹#›</a:t>
            </a:fld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2790921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k-S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k-SK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B76B1-2A54-4916-8F62-29B61B26090D}" type="slidenum">
              <a:rPr lang="en-US" altLang="sk-SK"/>
              <a:pPr>
                <a:defRPr/>
              </a:pPr>
              <a:t>‹#›</a:t>
            </a:fld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193219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k-S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k-S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C0DC2-F0B2-4A4A-B484-89E0DEA289A5}" type="slidenum">
              <a:rPr lang="en-US" altLang="sk-SK"/>
              <a:pPr>
                <a:defRPr/>
              </a:pPr>
              <a:t>‹#›</a:t>
            </a:fld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817771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k-S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k-SK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10C83C-BF7D-4E6A-8343-BFABFBC39C61}" type="slidenum">
              <a:rPr lang="en-US" altLang="sk-SK"/>
              <a:pPr>
                <a:defRPr/>
              </a:pPr>
              <a:t>‹#›</a:t>
            </a:fld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260061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ECD3D8-B9C9-4401-B826-A1347C12A687}" type="slidenum">
              <a:rPr lang="en-US" altLang="sk-SK"/>
              <a:pPr>
                <a:defRPr/>
              </a:pPr>
              <a:t>‹#›</a:t>
            </a:fld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3335555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0B4C2-C550-4EAC-B14D-2E530236F549}" type="slidenum">
              <a:rPr lang="en-US" altLang="sk-SK"/>
              <a:pPr>
                <a:defRPr/>
              </a:pPr>
              <a:t>‹#›</a:t>
            </a:fld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3390877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k-SK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k-SK" smtClean="0"/>
              <a:t>Click to edit Master text styles</a:t>
            </a:r>
          </a:p>
          <a:p>
            <a:pPr lvl="1"/>
            <a:r>
              <a:rPr lang="en-US" altLang="sk-SK" smtClean="0"/>
              <a:t>Second level</a:t>
            </a:r>
          </a:p>
          <a:p>
            <a:pPr lvl="2"/>
            <a:r>
              <a:rPr lang="en-US" altLang="sk-SK" smtClean="0"/>
              <a:t>Third level</a:t>
            </a:r>
          </a:p>
          <a:p>
            <a:pPr lvl="3"/>
            <a:r>
              <a:rPr lang="en-US" altLang="sk-SK" smtClean="0"/>
              <a:t>Fourth level</a:t>
            </a:r>
          </a:p>
          <a:p>
            <a:pPr lvl="4"/>
            <a:r>
              <a:rPr lang="en-US" altLang="sk-SK" smtClean="0"/>
              <a:t>Fifth level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 altLang="sk-SK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 altLang="sk-SK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fld id="{25ACB679-11FB-4955-ACC7-C492A1BAC224}" type="slidenum">
              <a:rPr lang="en-US" altLang="sk-SK"/>
              <a:pPr>
                <a:defRPr/>
              </a:pPr>
              <a:t>‹#›</a:t>
            </a:fld>
            <a:endParaRPr lang="en-US" altLang="sk-SK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1032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endParaRPr lang="sk-SK" altLang="sk-SK" sz="2400">
                <a:latin typeface="Times New Roman" pitchFamily="18" charset="0"/>
              </a:endParaRPr>
            </a:p>
          </p:txBody>
        </p:sp>
        <p:sp>
          <p:nvSpPr>
            <p:cNvPr id="1033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sk-SK" b="1" smtClean="0">
                <a:solidFill>
                  <a:schemeClr val="tx1"/>
                </a:solidFill>
              </a:rPr>
              <a:t>OAN-  Opt. </a:t>
            </a:r>
            <a:r>
              <a:rPr lang="sk-SK" altLang="sk-SK" b="1" smtClean="0">
                <a:solidFill>
                  <a:schemeClr val="tx1"/>
                </a:solidFill>
              </a:rPr>
              <a:t>prístupové siete</a:t>
            </a:r>
            <a:r>
              <a:rPr lang="en-US" altLang="sk-SK" b="1" smtClean="0">
                <a:solidFill>
                  <a:schemeClr val="tx1"/>
                </a:solidFill>
              </a:rPr>
              <a:t/>
            </a:r>
            <a:br>
              <a:rPr lang="en-US" altLang="sk-SK" b="1" smtClean="0">
                <a:solidFill>
                  <a:schemeClr val="tx1"/>
                </a:solidFill>
              </a:rPr>
            </a:br>
            <a:r>
              <a:rPr lang="sk-SK" altLang="sk-SK" b="1" smtClean="0">
                <a:solidFill>
                  <a:schemeClr val="tx1"/>
                </a:solidFill>
              </a:rPr>
              <a:t>Príklady</a:t>
            </a:r>
            <a:endParaRPr lang="en-US" altLang="sk-SK" b="1" smtClean="0">
              <a:solidFill>
                <a:schemeClr val="tx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sk-SK" smtClean="0"/>
              <a:t>2013/14</a:t>
            </a:r>
          </a:p>
          <a:p>
            <a:pPr eaLnBrk="1" hangingPunct="1"/>
            <a:r>
              <a:rPr lang="sk-SK" altLang="sk-SK" smtClean="0"/>
              <a:t>Ľ. Maceková</a:t>
            </a:r>
            <a:endParaRPr lang="en-US" altLang="sk-SK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900113" y="1125538"/>
            <a:ext cx="7704137" cy="311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sk-SK" altLang="sk-SK" b="1"/>
          </a:p>
          <a:p>
            <a:pPr eaLnBrk="1" hangingPunct="1"/>
            <a:r>
              <a:rPr lang="sk-SK" altLang="sk-SK" b="1"/>
              <a:t>1.</a:t>
            </a:r>
            <a:endParaRPr lang="sk-SK" altLang="sk-SK"/>
          </a:p>
          <a:p>
            <a:pPr eaLnBrk="1" hangingPunct="1"/>
            <a:r>
              <a:rPr lang="sk-SK" altLang="sk-SK"/>
              <a:t>Ak str. opt. výkon naviazaný do 8 km- dlhého optického vlákna je 120 uW, potom str. opt. výkon na výstupe vlákna je 3 uW.</a:t>
            </a:r>
          </a:p>
          <a:p>
            <a:pPr eaLnBrk="1" hangingPunct="1"/>
            <a:r>
              <a:rPr lang="sk-SK" altLang="sk-SK"/>
              <a:t>Vypočítajte:</a:t>
            </a:r>
          </a:p>
          <a:p>
            <a:pPr eaLnBrk="1" hangingPunct="1"/>
            <a:r>
              <a:rPr lang="sk-SK" altLang="sk-SK"/>
              <a:t>celkové tlmenie v dB, ak predpokladáme, že na trase nie sú opt. konektory alebo spojky</a:t>
            </a:r>
          </a:p>
          <a:p>
            <a:pPr eaLnBrk="1" hangingPunct="1"/>
            <a:r>
              <a:rPr lang="sk-SK" altLang="sk-SK"/>
              <a:t>tlmenie signálu na 1 km dĺžky opt.spoja </a:t>
            </a:r>
          </a:p>
          <a:p>
            <a:pPr eaLnBrk="1" hangingPunct="1"/>
            <a:r>
              <a:rPr lang="sk-SK" altLang="sk-SK"/>
              <a:t>celkové tlmenie 10 km dlhého opt.spoja s použitím toho istého vlákna, ak uvažujeme spojky s vložným tlmením 1 dB na každom 1 km úseku.</a:t>
            </a:r>
          </a:p>
          <a:p>
            <a:pPr eaLnBrk="1" hangingPunct="1"/>
            <a:r>
              <a:rPr lang="sk-SK" altLang="sk-SK"/>
              <a:t> pomer vstupného a výstupného výkonu pre opt. spoj c)</a:t>
            </a:r>
            <a:endParaRPr lang="en-US" altLang="sk-SK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971550" y="5084763"/>
            <a:ext cx="5472113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sk-SK" altLang="sk-SK"/>
              <a:t>Výsledky: a)  16 dB</a:t>
            </a:r>
          </a:p>
          <a:p>
            <a:pPr eaLnBrk="1" hangingPunct="1"/>
            <a:r>
              <a:rPr lang="sk-SK" altLang="sk-SK"/>
              <a:t>2 dB/km</a:t>
            </a:r>
          </a:p>
          <a:p>
            <a:pPr eaLnBrk="1" hangingPunct="1"/>
            <a:r>
              <a:rPr lang="sk-SK" altLang="sk-SK"/>
              <a:t>29 dB</a:t>
            </a:r>
          </a:p>
          <a:p>
            <a:pPr eaLnBrk="1" hangingPunct="1"/>
            <a:r>
              <a:rPr lang="sk-SK" altLang="sk-SK"/>
              <a:t>794,3     --</a:t>
            </a:r>
            <a:r>
              <a:rPr lang="en-US" altLang="sk-SK"/>
              <a:t>&gt;  ? dB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971550" y="1412875"/>
            <a:ext cx="76327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altLang="sk-SK" b="1"/>
              <a:t>2.</a:t>
            </a:r>
            <a:endParaRPr lang="sk-SK" altLang="sk-SK"/>
          </a:p>
          <a:p>
            <a:pPr eaLnBrk="1" hangingPunct="1"/>
            <a:r>
              <a:rPr lang="sk-SK" altLang="sk-SK"/>
              <a:t>Stredný opt. výkon naviazaný do optického vláknového spoja je 1,5 mW. Použité opt. vlákno má tlmenie 0,5 dB/km. Určte max. možnú dĺžku opt. vláknového spoja bez opakovačov a bez uvažovania strát v konektoroch a spojkách, ak minimálna hodnota stredného optického výkonu uvažovaná pre prijímač je 2 uW.</a:t>
            </a:r>
            <a:endParaRPr lang="en-US" altLang="sk-SK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971550" y="5084763"/>
            <a:ext cx="5472113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sk-SK" altLang="sk-SK"/>
              <a:t>Výsledok:</a:t>
            </a:r>
          </a:p>
          <a:p>
            <a:pPr eaLnBrk="1" hangingPunct="1"/>
            <a:r>
              <a:rPr lang="sk-SK" altLang="sk-SK"/>
              <a:t>tlmenie spoja  A= 28,75 dB</a:t>
            </a:r>
          </a:p>
          <a:p>
            <a:pPr eaLnBrk="1" hangingPunct="1"/>
            <a:r>
              <a:rPr lang="sk-SK" altLang="sk-SK"/>
              <a:t>                        lmax= 57,5 km</a:t>
            </a:r>
            <a:endParaRPr lang="en-US" alt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</p:bldLst>
  </p:timing>
</p:sld>
</file>

<file path=ppt/theme/theme1.xml><?xml version="1.0" encoding="utf-8"?>
<a:theme xmlns:a="http://schemas.openxmlformats.org/drawingml/2006/main" name="Studio">
  <a:themeElements>
    <a:clrScheme name="Studio 1">
      <a:dk1>
        <a:srgbClr val="000000"/>
      </a:dk1>
      <a:lt1>
        <a:srgbClr val="FFFFFF"/>
      </a:lt1>
      <a:dk2>
        <a:srgbClr val="336666"/>
      </a:dk2>
      <a:lt2>
        <a:srgbClr val="CCCC99"/>
      </a:lt2>
      <a:accent1>
        <a:srgbClr val="97CDCC"/>
      </a:accent1>
      <a:accent2>
        <a:srgbClr val="D6E0E0"/>
      </a:accent2>
      <a:accent3>
        <a:srgbClr val="FFFFFF"/>
      </a:accent3>
      <a:accent4>
        <a:srgbClr val="000000"/>
      </a:accent4>
      <a:accent5>
        <a:srgbClr val="C9E3E2"/>
      </a:accent5>
      <a:accent6>
        <a:srgbClr val="C2CBCB"/>
      </a:accent6>
      <a:hlink>
        <a:srgbClr val="99CC00"/>
      </a:hlink>
      <a:folHlink>
        <a:srgbClr val="336666"/>
      </a:folHlink>
    </a:clrScheme>
    <a:fontScheme name="Studio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sk-SK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sk-SK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4</TotalTime>
  <Words>110</Words>
  <Application>Microsoft Office PowerPoint</Application>
  <PresentationFormat>Prezentácia na obrazovke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</vt:i4>
      </vt:variant>
    </vt:vector>
  </HeadingPairs>
  <TitlesOfParts>
    <vt:vector size="9" baseType="lpstr">
      <vt:lpstr>Arial</vt:lpstr>
      <vt:lpstr>Arial Black</vt:lpstr>
      <vt:lpstr>Wingdings</vt:lpstr>
      <vt:lpstr>Calibri</vt:lpstr>
      <vt:lpstr>Times New Roman</vt:lpstr>
      <vt:lpstr>Studio</vt:lpstr>
      <vt:lpstr>OAN-  Opt. prístupové siete Príklady</vt:lpstr>
      <vt:lpstr>Prezentácia programu PowerPoint</vt:lpstr>
      <vt:lpstr>Prezentácia programu PowerPoint</vt:lpstr>
    </vt:vector>
  </TitlesOfParts>
  <Company>KEMT FEI TU KE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OAN-  Opt. prístupové siete Príklady</dc:title>
  <dc:creator>L.Macekova</dc:creator>
  <cp:lastModifiedBy>macekova3</cp:lastModifiedBy>
  <cp:revision>6</cp:revision>
  <dcterms:created xsi:type="dcterms:W3CDTF">2011-10-13T08:39:34Z</dcterms:created>
  <dcterms:modified xsi:type="dcterms:W3CDTF">2013-10-24T03:50:42Z</dcterms:modified>
</cp:coreProperties>
</file>