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2" y="-6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vná spojnica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5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E2ECA-E7FE-4BC2-A19F-205CA07DC851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6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6F6B9-6F66-4024-A35D-8B0408C309A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4050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0B4CE-C815-49E9-9102-B1F9529B9A0B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5" name="Zástupný symbol päty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9FDCB-1004-4AE8-8103-78F2F656AD7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542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70615-C148-4E05-B129-65DA54C51C4D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F7BB8-838B-46D4-8F75-A5A792D49C9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372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0BD1A-AE70-491F-A94D-D1F3C5DC9EAA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6E2CF-AA37-4A3C-AA4E-78B305EFA08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046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vná spojnica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5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4AB37-77C5-43D2-967B-77DC88D9C20B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7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3211F-AB19-4CC7-BA63-838DB6C12DA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17825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6FAD8-3A39-486F-A868-847A4DC9B925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6" name="Zástupný symbol päty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1D6EE-EB0D-4770-BF19-AC4F782ADA7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692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2F899-2FF7-47D7-B365-B09C61356FDF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9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7126B-9594-4EE6-B266-E2A864661A0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17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21A2C-C84A-40B5-8231-FE8FAA5933BE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4" name="Zástupný symbol päty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01352-43FB-47C8-A30B-D23426349D4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806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C5ABF-8792-4F56-BBC9-942E7B1A4CB4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3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2BDBC-3740-4D81-945A-6BBF7A65776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506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vná spojnica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88C7A-7C84-4181-945C-1A8338705E80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7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48E50-CC15-4D4F-9F47-8CC3C0C2BC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084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5609-CEDA-4770-BA01-2E078281F0F4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BBB93-3803-43EB-9581-4464FDB0408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597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textu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štýly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  <a:endParaRPr lang="en-US" altLang="sk-SK" smtClean="0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9378D3-3126-4E6B-82F4-CA0736D602A7}" type="datetimeFigureOut">
              <a:rPr lang="sk-SK"/>
              <a:pPr>
                <a:defRPr/>
              </a:pPr>
              <a:t>13. 10. 2014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73E113-9E5B-40E0-AFF1-BD517B2A24D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0" r:id="rId4"/>
    <p:sldLayoutId id="2147483746" r:id="rId5"/>
    <p:sldLayoutId id="2147483741" r:id="rId6"/>
    <p:sldLayoutId id="2147483747" r:id="rId7"/>
    <p:sldLayoutId id="2147483748" r:id="rId8"/>
    <p:sldLayoutId id="2147483749" r:id="rId9"/>
    <p:sldLayoutId id="2147483742" r:id="rId10"/>
    <p:sldLayoutId id="214748375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/>
              <a:t>PRÍSTUPOVÉ SIETE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sk-SK" dirty="0" smtClean="0"/>
              <a:t>Plastové optické vlákna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/>
              <a:t>Plastové optické vlákno</a:t>
            </a:r>
            <a:br>
              <a:rPr lang="sk-SK" dirty="0" smtClean="0"/>
            </a:br>
            <a:r>
              <a:rPr lang="sk-SK" dirty="0" smtClean="0"/>
              <a:t>(</a:t>
            </a:r>
            <a:r>
              <a:rPr lang="sk-SK" dirty="0" err="1" smtClean="0"/>
              <a:t>plastic</a:t>
            </a:r>
            <a:r>
              <a:rPr lang="sk-SK" dirty="0" smtClean="0"/>
              <a:t> </a:t>
            </a:r>
            <a:r>
              <a:rPr lang="sk-SK" dirty="0" err="1" smtClean="0"/>
              <a:t>optical</a:t>
            </a:r>
            <a:r>
              <a:rPr lang="sk-SK" dirty="0" smtClean="0"/>
              <a:t> </a:t>
            </a:r>
            <a:r>
              <a:rPr lang="sk-SK" dirty="0" err="1" smtClean="0"/>
              <a:t>fiber</a:t>
            </a:r>
            <a:r>
              <a:rPr lang="sk-SK" dirty="0" smtClean="0"/>
              <a:t> – </a:t>
            </a:r>
            <a:r>
              <a:rPr lang="sk-SK" dirty="0" err="1" smtClean="0"/>
              <a:t>Pof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660650"/>
          </a:xfrm>
        </p:spPr>
        <p:txBody>
          <a:bodyPr/>
          <a:lstStyle/>
          <a:p>
            <a:r>
              <a:rPr lang="sk-SK" altLang="sk-SK" smtClean="0"/>
              <a:t>Najčastejšie vyrobené z PMMA (polymetylmetakrylát) – základný materiál, a fluórovaných polymérov – obalový materiál</a:t>
            </a:r>
          </a:p>
          <a:p>
            <a:r>
              <a:rPr lang="sk-SK" altLang="sk-SK" smtClean="0"/>
              <a:t>Jadro, ktoré uľahčuje prenos svetla, zaberá v priereze vlákna 96 </a:t>
            </a:r>
            <a:r>
              <a:rPr lang="en-US" altLang="sk-SK" smtClean="0"/>
              <a:t>%</a:t>
            </a:r>
            <a:endParaRPr lang="sk-SK" altLang="sk-SK" smtClean="0"/>
          </a:p>
        </p:txBody>
      </p:sp>
      <p:pic>
        <p:nvPicPr>
          <p:cNvPr id="4" name="Obrázok 3" descr="graf_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3714750"/>
            <a:ext cx="2344737" cy="241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obsahu 2"/>
          <p:cNvSpPr txBox="1">
            <a:spLocks/>
          </p:cNvSpPr>
          <p:nvPr/>
        </p:nvSpPr>
        <p:spPr bwMode="auto">
          <a:xfrm>
            <a:off x="285750" y="4197350"/>
            <a:ext cx="6215063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sk-SK" altLang="sk-SK" sz="3200">
                <a:solidFill>
                  <a:schemeClr val="tx2"/>
                </a:solidFill>
              </a:rPr>
              <a:t>Nízke náklady na spoje, konektory a inštaláciu</a:t>
            </a:r>
          </a:p>
          <a:p>
            <a:pPr lvl="1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sk-SK" altLang="sk-SK" sz="3200">
                <a:solidFill>
                  <a:schemeClr val="tx2"/>
                </a:solidFill>
              </a:rPr>
              <a:t>=&gt; „spotrebiteľské“ vlákno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/>
              <a:t>Druhy optických vlákien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sz="2800" smtClean="0"/>
              <a:t>Kremenné optické vlákno</a:t>
            </a:r>
          </a:p>
          <a:p>
            <a:pPr lvl="1"/>
            <a:r>
              <a:rPr lang="sk-SK" altLang="sk-SK" sz="2600" smtClean="0"/>
              <a:t>Single-mode fiber (SMF) - telekomunikácie</a:t>
            </a:r>
          </a:p>
          <a:p>
            <a:pPr lvl="1"/>
            <a:r>
              <a:rPr lang="sk-SK" altLang="sk-SK" sz="2600" smtClean="0"/>
              <a:t>Multi-mode fiber (MMF) - kancelárie</a:t>
            </a:r>
          </a:p>
          <a:p>
            <a:r>
              <a:rPr lang="sk-SK" altLang="sk-SK" sz="2800" smtClean="0"/>
              <a:t>Sklenené optické vlákno (GOF – glass optical fiber)</a:t>
            </a:r>
          </a:p>
          <a:p>
            <a:pPr lvl="1"/>
            <a:r>
              <a:rPr lang="sk-SK" altLang="sk-SK" sz="2600" smtClean="0"/>
              <a:t>Viaczložkové GOF</a:t>
            </a:r>
          </a:p>
          <a:p>
            <a:r>
              <a:rPr lang="sk-SK" altLang="sk-SK" sz="2800" smtClean="0"/>
              <a:t>Plastové optické vlákno</a:t>
            </a:r>
          </a:p>
          <a:p>
            <a:pPr lvl="1"/>
            <a:r>
              <a:rPr lang="sk-SK" altLang="sk-SK" sz="2400" smtClean="0"/>
              <a:t>PMMA POF</a:t>
            </a:r>
          </a:p>
          <a:p>
            <a:r>
              <a:rPr lang="sk-SK" altLang="sk-SK" sz="2800" smtClean="0"/>
              <a:t>Ostatné</a:t>
            </a:r>
          </a:p>
          <a:p>
            <a:pPr lvl="1"/>
            <a:r>
              <a:rPr lang="sk-SK" altLang="sk-SK" sz="2400" smtClean="0"/>
              <a:t>Vlákna obalené polymérmi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7158" y="571480"/>
            <a:ext cx="5867400" cy="5222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/>
              <a:t>Plastové optické vlákna - útlm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85750" y="5500688"/>
            <a:ext cx="8572500" cy="642937"/>
          </a:xfrm>
        </p:spPr>
        <p:txBody>
          <a:bodyPr/>
          <a:lstStyle/>
          <a:p>
            <a:pPr algn="ctr"/>
            <a:r>
              <a:rPr lang="sk-SK" altLang="sk-SK" smtClean="0"/>
              <a:t>PMMA krok-index POF ukazuje znížený útlm na vlnových dĺžkach 520 a 650 nm, ktoré boli vybrané na prenos 100 Mbit/s, resp. 1 Gbit/s</a:t>
            </a:r>
          </a:p>
        </p:txBody>
      </p:sp>
      <p:pic>
        <p:nvPicPr>
          <p:cNvPr id="9" name="Obrázok 8" descr="graf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214438"/>
            <a:ext cx="8550275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/>
              <a:t>Charakteristiky </a:t>
            </a:r>
            <a:r>
              <a:rPr lang="sk-SK" dirty="0" err="1" smtClean="0"/>
              <a:t>pof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sk-SK" dirty="0" smtClean="0"/>
              <a:t>POF využíva na prenos svetla oveľa väčší priemer ako iné optické vlákna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sk-SK" dirty="0" smtClean="0"/>
              <a:t>Inštalácia </a:t>
            </a:r>
            <a:r>
              <a:rPr lang="sk-SK" dirty="0" smtClean="0"/>
              <a:t>je jednoduchá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sk-SK" dirty="0" smtClean="0"/>
              <a:t>Ako zdroj svetla pre POF optických </a:t>
            </a:r>
            <a:r>
              <a:rPr lang="sk-SK" dirty="0" err="1" smtClean="0"/>
              <a:t>transceiver</a:t>
            </a:r>
            <a:r>
              <a:rPr lang="sk-SK" dirty="0" smtClean="0"/>
              <a:t> modulov je spravidla použitá 650 nm (červená) LED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sk-SK" dirty="0" smtClean="0"/>
              <a:t>POF nie je vhodné na prenos na veľké vzdialenosti. V porovnaní s kremenným vláknom má veľké prenosové straty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sk-SK" dirty="0" smtClean="0"/>
              <a:t>POF odoláva vibráciám a ohýbaniu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sk-SK" dirty="0" smtClean="0"/>
              <a:t>POF vysiela infračervené svetlo veľmi zriedka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ovanie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183</Words>
  <Application>Microsoft Office PowerPoint</Application>
  <PresentationFormat>Prezentácia na obrazovke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1" baseType="lpstr">
      <vt:lpstr>Franklin Gothic Book</vt:lpstr>
      <vt:lpstr>Arial</vt:lpstr>
      <vt:lpstr>Franklin Gothic Medium</vt:lpstr>
      <vt:lpstr>Wingdings 2</vt:lpstr>
      <vt:lpstr>Calibri</vt:lpstr>
      <vt:lpstr>Cestovanie</vt:lpstr>
      <vt:lpstr>PRÍSTUPOVÉ SIETE</vt:lpstr>
      <vt:lpstr>Plastové optické vlákno (plastic optical fiber – Pof)</vt:lpstr>
      <vt:lpstr>Druhy optických vlákien</vt:lpstr>
      <vt:lpstr>Plastové optické vlákna - útlm</vt:lpstr>
      <vt:lpstr>Charakteristiky pof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PRÍSTUPOVÉ SIETE</dc:title>
  <dc:creator>Intel</dc:creator>
  <cp:lastModifiedBy>macekova</cp:lastModifiedBy>
  <cp:revision>5</cp:revision>
  <dcterms:created xsi:type="dcterms:W3CDTF">2009-12-14T08:38:27Z</dcterms:created>
  <dcterms:modified xsi:type="dcterms:W3CDTF">2014-10-13T10:29:28Z</dcterms:modified>
</cp:coreProperties>
</file>