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276" y="1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7AD5B-4991-40BC-AF88-6E9D7369AB41}" type="datetimeFigureOut">
              <a:rPr lang="sk-SK" smtClean="0"/>
              <a:pPr/>
              <a:t>30. 4. 2014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D0822-EBC8-477C-B022-869154D5FFB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 descr="laboratorium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94" y="71411"/>
            <a:ext cx="9036000" cy="2120694"/>
          </a:xfrm>
          <a:prstGeom prst="rect">
            <a:avLst/>
          </a:prstGeom>
        </p:spPr>
      </p:pic>
      <p:pic>
        <p:nvPicPr>
          <p:cNvPr id="3" name="Obrázok 2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89" y="2256238"/>
            <a:ext cx="6429422" cy="4530348"/>
          </a:xfrm>
          <a:prstGeom prst="rect">
            <a:avLst/>
          </a:prstGeom>
        </p:spPr>
      </p:pic>
      <p:pic>
        <p:nvPicPr>
          <p:cNvPr id="4" name="Obrázok 3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89" y="2256238"/>
            <a:ext cx="6429422" cy="4530348"/>
          </a:xfrm>
          <a:prstGeom prst="rect">
            <a:avLst/>
          </a:prstGeom>
        </p:spPr>
      </p:pic>
      <p:pic>
        <p:nvPicPr>
          <p:cNvPr id="5" name="Obrázok 4" descr="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2257786"/>
            <a:ext cx="6427223" cy="4528800"/>
          </a:xfrm>
          <a:prstGeom prst="rect">
            <a:avLst/>
          </a:prstGeom>
        </p:spPr>
      </p:pic>
      <p:pic>
        <p:nvPicPr>
          <p:cNvPr id="6" name="Obrázok 5" descr="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7289" y="2256238"/>
            <a:ext cx="6429422" cy="4530348"/>
          </a:xfrm>
          <a:prstGeom prst="rect">
            <a:avLst/>
          </a:prstGeom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7000" y="4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75804E-6 L -0.2441 -0.18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7000" y="4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75804E-6 L 0.23628 -0.18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-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7000" y="4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5804E-6 L -0.24393 0.176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7000" y="4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75804E-6 L 0.23628 0.1767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 descr="laboratorium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94" y="71411"/>
            <a:ext cx="9036000" cy="2120694"/>
          </a:xfrm>
          <a:prstGeom prst="rect">
            <a:avLst/>
          </a:prstGeom>
        </p:spPr>
      </p:pic>
      <p:pic>
        <p:nvPicPr>
          <p:cNvPr id="3" name="Obrázok 2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256238"/>
            <a:ext cx="6429419" cy="4530348"/>
          </a:xfrm>
          <a:prstGeom prst="rect">
            <a:avLst/>
          </a:prstGeom>
        </p:spPr>
      </p:pic>
      <p:pic>
        <p:nvPicPr>
          <p:cNvPr id="4" name="Obrázok 3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4626" y="2256238"/>
            <a:ext cx="6422084" cy="4530348"/>
          </a:xfrm>
          <a:prstGeom prst="rect">
            <a:avLst/>
          </a:prstGeom>
        </p:spPr>
      </p:pic>
      <p:pic>
        <p:nvPicPr>
          <p:cNvPr id="5" name="Obrázok 4" descr="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2257786"/>
            <a:ext cx="6427222" cy="4528799"/>
          </a:xfrm>
          <a:prstGeom prst="rect">
            <a:avLst/>
          </a:prstGeom>
        </p:spPr>
      </p:pic>
      <p:pic>
        <p:nvPicPr>
          <p:cNvPr id="6" name="Obrázok 5" descr="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2256238"/>
            <a:ext cx="6429419" cy="4530348"/>
          </a:xfrm>
          <a:prstGeom prst="rect">
            <a:avLst/>
          </a:prstGeom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75804E-6 L -0.2441 -0.18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5804E-6 L 0.23593 -0.18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-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5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5804E-6 L -0.24393 0.176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75804E-6 L 0.23628 0.1767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0</Words>
  <Application>Microsoft Office PowerPoint</Application>
  <PresentationFormat>Prezentácia na obrazovke (4:3)</PresentationFormat>
  <Paragraphs>0</Paragraphs>
  <Slides>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</vt:i4>
      </vt:variant>
    </vt:vector>
  </HeadingPairs>
  <TitlesOfParts>
    <vt:vector size="3" baseType="lpstr">
      <vt:lpstr>Motív Office</vt:lpstr>
      <vt:lpstr>Snímka 1</vt:lpstr>
      <vt:lpstr>Snímka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Matus</dc:creator>
  <cp:lastModifiedBy>Tom</cp:lastModifiedBy>
  <cp:revision>40</cp:revision>
  <dcterms:created xsi:type="dcterms:W3CDTF">2014-04-28T06:08:12Z</dcterms:created>
  <dcterms:modified xsi:type="dcterms:W3CDTF">2014-04-30T11:36:33Z</dcterms:modified>
</cp:coreProperties>
</file>